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svg" ContentType="image/svg+xml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/>
  <p:notesSz cx="9144000" cy="6858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defaultTextStyle>
</p:presentation>
</file>

<file path=ppt/presProps.xml><?xml version="1.0" encoding="utf-8"?>
<p:presentation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xmlns="smNativeData" dt="1702985114" val="1050" revOS="4"/>
      <pr:smFileRevision xmlns:pr="smNativeData" xmlns="smNativeData" dt="1702985114" val="0"/>
      <pr:guideOptions xmlns:pr="smNativeData" xmlns="smNativeData" dt="1702985114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ideViewPr>
    <p:cSldViewPr>
      <p:cViewPr varScale="1">
        <p:scale>
          <a:sx n="99" d="100"/>
          <a:sy n="99" d="100"/>
        </p:scale>
        <p:origin x="1112" y="211"/>
      </p:cViewPr>
      <p:guideLst x="0" y="0"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26" d="100"/>
        <a:sy n="26" d="100"/>
      </p:scale>
      <p:origin x="0" y="0"/>
    </p:cViewPr>
  </p:sorterViewPr>
  <p:notesViewPr>
    <p:cSldViewPr>
      <p:cViewPr>
        <p:scale>
          <a:sx n="99" d="100"/>
          <a:sy n="99" d="100"/>
        </p:scale>
        <p:origin x="1112" y="211"/>
      </p:cViewPr>
    </p:cSldViewPr>
  </p:notesViewPr>
  <p:gridSpacing cx="78028800" cy="7802880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3gMAALsBAABiNAAApAgAABAgAAAmAAAACAAAAD2wAAAAAAAA"/>
              </a:ext>
            </a:extLst>
          </p:cNvSpPr>
          <p:nvPr>
            <p:ph type="ctrTitle"/>
          </p:nvPr>
        </p:nvSpPr>
        <p:spPr>
          <a:xfrm>
            <a:off x="628650" y="281305"/>
            <a:ext cx="7886700" cy="1123315"/>
          </a:xfr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sz="3200" b="1" i="0" cap="none">
                <a:solidFill>
                  <a:srgbClr val="6F2F9F"/>
                </a:solidFill>
                <a:latin typeface="Arial" pitchFamily="2" charset="-52"/>
                <a:ea typeface="Calibri" pitchFamily="2" charset="-52"/>
                <a:cs typeface="Calibri" pitchFamily="2" charset="-52"/>
              </a:defRPr>
            </a:lvl1pPr>
          </a:lstStyle>
          <a:p>
            <a:pPr/>
          </a:p>
        </p:txBody>
      </p:sp>
      <p:sp>
        <p:nvSpPr>
          <p:cNvPr id="3" name="Holder 3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54bW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gAAKAXAADQLwAALCIAABAgAAAmAAAACAAAAD0wAAAAAAAA"/>
              </a:ext>
            </a:extLst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/>
          <a:p>
            <a:pPr/>
          </a:p>
        </p:txBody>
      </p:sp>
      <p:sp>
        <p:nvSpPr>
          <p:cNvPr id="4" name="Holder 4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IBMAADwnAAAgJQAAWCkAABAgAAAmAAAACAAAADyAAAAAAAAA"/>
              </a:ext>
            </a:extLst>
          </p:cNvSpPr>
          <p:nvPr>
            <p:ph type="ftr" sz="quarter" idx="5"/>
          </p:nvPr>
        </p:nvSpPr>
        <p:spPr/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algn="ctr">
              <a:defRPr cap="none">
                <a:solidFill>
                  <a:srgbClr val="8C8C8C"/>
                </a:solidFill>
              </a:defRPr>
            </a:lvl1pPr>
          </a:lstStyle>
          <a:p>
            <a:pPr/>
          </a:p>
        </p:txBody>
      </p:sp>
      <p:sp>
        <p:nvSpPr>
          <p:cNvPr id="5" name="Holder 5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54bW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DwnAADADwAAWCkAABAgAAAmAAAACAAAADyAAAAAAAAA"/>
              </a:ext>
            </a:extLst>
          </p:cNvSpPr>
          <p:nvPr>
            <p:ph type="dt" sz="half" idx="6"/>
          </p:nvPr>
        </p:nvSpPr>
        <p:spPr/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algn="l">
              <a:defRPr cap="none">
                <a:solidFill>
                  <a:srgbClr val="8C8C8C"/>
                </a:solidFill>
              </a:defRPr>
            </a:lvl1pPr>
          </a:lstStyle>
          <a:p>
            <a:pPr/>
            <a:fld id="{3E0E924F-01D3-5B64-9DB6-F731DCF86BA2}" type="datetime1">
              <a:rPr lang="en-us" cap="none"/>
              <a:t/>
            </a:fld>
            <a:endParaRPr lang="en-us" cap="none"/>
          </a:p>
        </p:txBody>
      </p:sp>
      <p:sp>
        <p:nvSpPr>
          <p:cNvPr id="6" name="Holder 6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gCgAADwnAABwNQAAWCkAABAgAAAmAAAACAAAADyAAAAAAAAA"/>
              </a:ext>
            </a:extLst>
          </p:cNvSpPr>
          <p:nvPr>
            <p:ph type="sldNum" sz="quarter" idx="7"/>
          </p:nvPr>
        </p:nvSpPr>
        <p:spPr/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algn="r">
              <a:defRPr cap="none">
                <a:solidFill>
                  <a:srgbClr val="8C8C8C"/>
                </a:solidFill>
              </a:defRPr>
            </a:lvl1pPr>
          </a:lstStyle>
          <a:p>
            <a:pPr/>
            <a:fld id="{3E0ED51F-51D3-5B23-9DB6-A7769BF86BF2}" type="slidenum">
              <a:t/>
            </a:fld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pQMAAC4CAACbNAAAFwkAABAgAAAmAAAACAAAADyAAAAAAAAA"/>
              </a:ext>
            </a:extLst>
          </p:cNvSpPr>
          <p:nvPr>
            <p:ph type="title"/>
          </p:nvPr>
        </p:nvSpPr>
        <p:spPr/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sz="3600" b="1" i="0" cap="none">
                <a:solidFill>
                  <a:srgbClr val="6F2F9F"/>
                </a:solidFill>
                <a:latin typeface="Arial" pitchFamily="2" charset="-52"/>
                <a:ea typeface="Calibri" pitchFamily="2" charset="-52"/>
                <a:cs typeface="Calibri" pitchFamily="2" charset="-52"/>
              </a:defRPr>
            </a:lvl1pPr>
          </a:lstStyle>
          <a:p>
            <a:pPr/>
          </a:p>
        </p:txBody>
      </p:sp>
      <p:sp>
        <p:nvSpPr>
          <p:cNvPr id="3" name="Holder 3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QgMAAOgSAAD+NAAARh4AABAgAAAmAAAACAAAADyAAAAAAAAA"/>
              </a:ext>
            </a:extLst>
          </p:cNvSpPr>
          <p:nvPr>
            <p:ph idx="1"/>
          </p:nvPr>
        </p:nvSpPr>
        <p:spPr/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sz="3200" b="1" i="0" cap="none">
                <a:solidFill>
                  <a:srgbClr val="006FC0"/>
                </a:solidFill>
                <a:latin typeface="Arial" pitchFamily="2" charset="-52"/>
                <a:ea typeface="Calibri" pitchFamily="2" charset="-52"/>
                <a:cs typeface="Calibri" pitchFamily="2" charset="-52"/>
              </a:defRPr>
            </a:lvl1pPr>
          </a:lstStyle>
          <a:p>
            <a:pPr/>
          </a:p>
        </p:txBody>
      </p:sp>
      <p:sp>
        <p:nvSpPr>
          <p:cNvPr id="4" name="Holder 4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IBMAADwnAAAgJQAAWCkAABAgAAAmAAAACAAAADyAAAAAAAAA"/>
              </a:ext>
            </a:extLst>
          </p:cNvSpPr>
          <p:nvPr>
            <p:ph type="ftr" sz="quarter" idx="5"/>
          </p:nvPr>
        </p:nvSpPr>
        <p:spPr/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algn="ctr">
              <a:defRPr cap="none">
                <a:solidFill>
                  <a:srgbClr val="8C8C8C"/>
                </a:solidFill>
              </a:defRPr>
            </a:lvl1pPr>
          </a:lstStyle>
          <a:p>
            <a:pPr/>
          </a:p>
        </p:txBody>
      </p:sp>
      <p:sp>
        <p:nvSpPr>
          <p:cNvPr id="5" name="Holder 5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DwnAADADwAAWCkAABAgAAAmAAAACAAAADyAAAAAAAAA"/>
              </a:ext>
            </a:extLst>
          </p:cNvSpPr>
          <p:nvPr>
            <p:ph type="dt" sz="half" idx="6"/>
          </p:nvPr>
        </p:nvSpPr>
        <p:spPr/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algn="l">
              <a:defRPr cap="none">
                <a:solidFill>
                  <a:srgbClr val="8C8C8C"/>
                </a:solidFill>
              </a:defRPr>
            </a:lvl1pPr>
          </a:lstStyle>
          <a:p>
            <a:pPr/>
            <a:fld id="{3E0E83F6-B8D3-5B75-9DB6-4E20CDF86B1B}" type="datetime1">
              <a:rPr lang="en-us" cap="none"/>
              <a:t/>
            </a:fld>
            <a:endParaRPr lang="en-us" cap="none"/>
          </a:p>
        </p:txBody>
      </p:sp>
      <p:sp>
        <p:nvSpPr>
          <p:cNvPr id="6" name="Holder 6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gCgAADwnAABwNQAAWCkAABAgAAAmAAAACAAAADyAAAAAAAAA"/>
              </a:ext>
            </a:extLst>
          </p:cNvSpPr>
          <p:nvPr>
            <p:ph type="sldNum" sz="quarter" idx="7"/>
          </p:nvPr>
        </p:nvSpPr>
        <p:spPr/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algn="r">
              <a:defRPr cap="none">
                <a:solidFill>
                  <a:srgbClr val="8C8C8C"/>
                </a:solidFill>
              </a:defRPr>
            </a:lvl1pPr>
          </a:lstStyle>
          <a:p>
            <a:pPr/>
            <a:fld id="{3E0EA9B2-FCD3-5B5F-9DB6-0A0AE7F86B5F}" type="slidenum">
              <a:t/>
            </a:fld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54bW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pQMAAC4CAACbNAAAFwkAABAgAAAmAAAACAAAADyAAAAAAAAA"/>
              </a:ext>
            </a:extLst>
          </p:cNvSpPr>
          <p:nvPr>
            <p:ph type="title"/>
          </p:nvPr>
        </p:nvSpPr>
        <p:spPr/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sz="3600" b="1" i="0" cap="none">
                <a:solidFill>
                  <a:srgbClr val="6F2F9F"/>
                </a:solidFill>
                <a:latin typeface="Arial" pitchFamily="2" charset="-52"/>
                <a:ea typeface="Calibri" pitchFamily="2" charset="-52"/>
                <a:cs typeface="Calibri" pitchFamily="2" charset="-52"/>
              </a:defRPr>
            </a:lvl1pPr>
          </a:lstStyle>
          <a:p>
            <a:pPr/>
          </a:p>
        </p:txBody>
      </p:sp>
      <p:sp>
        <p:nvSpPr>
          <p:cNvPr id="3" name="Holder 3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LQJAABIGwAAjCUAABAgAAAmAAAACAAAAD0wAAAAAAAA"/>
              </a:ext>
            </a:extLst>
          </p:cNvSpPr>
          <p:nvPr>
            <p:ph idx="2"/>
          </p:nvPr>
        </p:nvSpPr>
        <p:spPr>
          <a:xfrm>
            <a:off x="457200" y="1577340"/>
            <a:ext cx="3977640" cy="4526280"/>
          </a:xfr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/>
          <a:p>
            <a:pPr/>
          </a:p>
        </p:txBody>
      </p:sp>
      <p:sp>
        <p:nvSpPr>
          <p:cNvPr id="4" name="Holder 4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+BwAALQJAABwNQAAjCUAABAgAAAmAAAACAAAAD0wAAAAAAAA"/>
              </a:ext>
            </a:extLst>
          </p:cNvSpPr>
          <p:nvPr>
            <p:ph idx="3"/>
          </p:nvPr>
        </p:nvSpPr>
        <p:spPr>
          <a:xfrm>
            <a:off x="4709160" y="1577340"/>
            <a:ext cx="3977640" cy="4526280"/>
          </a:xfrm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/>
          <a:p>
            <a:pPr/>
          </a:p>
        </p:txBody>
      </p:sp>
      <p:sp>
        <p:nvSpPr>
          <p:cNvPr id="5" name="Holder 5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IBMAADwnAAAgJQAAWCkAABAgAAAmAAAACAAAADyAAAAAAAAA"/>
              </a:ext>
            </a:extLst>
          </p:cNvSpPr>
          <p:nvPr>
            <p:ph type="ftr" sz="quarter" idx="5"/>
          </p:nvPr>
        </p:nvSpPr>
        <p:spPr/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algn="ctr">
              <a:defRPr cap="none">
                <a:solidFill>
                  <a:srgbClr val="8C8C8C"/>
                </a:solidFill>
              </a:defRPr>
            </a:lvl1pPr>
          </a:lstStyle>
          <a:p>
            <a:pPr/>
          </a:p>
        </p:txBody>
      </p:sp>
      <p:sp>
        <p:nvSpPr>
          <p:cNvPr id="6" name="Holder 6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DwnAADADwAAWCkAABAgAAAmAAAACAAAADyAAAAAAAAA"/>
              </a:ext>
            </a:extLst>
          </p:cNvSpPr>
          <p:nvPr>
            <p:ph type="dt" sz="half" idx="6"/>
          </p:nvPr>
        </p:nvSpPr>
        <p:spPr/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algn="l">
              <a:defRPr cap="none">
                <a:solidFill>
                  <a:srgbClr val="8C8C8C"/>
                </a:solidFill>
              </a:defRPr>
            </a:lvl1pPr>
          </a:lstStyle>
          <a:p>
            <a:pPr/>
            <a:fld id="{3E0ECA08-46D3-5B3C-9DB6-B06984F86BE5}" type="datetime1">
              <a:rPr lang="en-us" cap="none"/>
              <a:t/>
            </a:fld>
            <a:endParaRPr lang="en-us" cap="none"/>
          </a:p>
        </p:txBody>
      </p:sp>
      <p:sp>
        <p:nvSpPr>
          <p:cNvPr id="7" name="Holder 7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gCgAADwnAABwNQAAWCkAABAgAAAmAAAACAAAADyAAAAAAAAA"/>
              </a:ext>
            </a:extLst>
          </p:cNvSpPr>
          <p:nvPr>
            <p:ph type="sldNum" sz="quarter" idx="7"/>
          </p:nvPr>
        </p:nvSpPr>
        <p:spPr/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algn="r">
              <a:defRPr cap="none">
                <a:solidFill>
                  <a:srgbClr val="8C8C8C"/>
                </a:solidFill>
              </a:defRPr>
            </a:lvl1pPr>
          </a:lstStyle>
          <a:p>
            <a:pPr/>
            <a:fld id="{3E0EE632-7CD3-5B10-9DB6-8A45A8F86BDF}" type="slidenum">
              <a:t>#</a:t>
            </a:fld>
          </a:p>
        </p:txBody>
      </p:sp>
    </p:spTree>
  </p:cSld>
  <p:clrMapOvr>
    <a:masterClrMapping/>
  </p:clrMapOvr>
  <p:hf hdr="0" ftr="0"/>
</p:sldLayout>
</file>

<file path=ppt/slideLayouts/slideLayout4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pQMAAC4CAACbNAAAFwkAABAgAAAmAAAACAAAADyAAAAAAAAA"/>
              </a:ext>
            </a:extLst>
          </p:cNvSpPr>
          <p:nvPr>
            <p:ph type="title"/>
          </p:nvPr>
        </p:nvSpPr>
        <p:spPr/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sz="3600" b="1" i="0" cap="none">
                <a:solidFill>
                  <a:srgbClr val="6F2F9F"/>
                </a:solidFill>
                <a:latin typeface="Arial" pitchFamily="2" charset="-52"/>
                <a:ea typeface="Calibri" pitchFamily="2" charset="-52"/>
                <a:cs typeface="Calibri" pitchFamily="2" charset="-52"/>
              </a:defRPr>
            </a:lvl1pPr>
          </a:lstStyle>
          <a:p>
            <a:pPr/>
          </a:p>
        </p:txBody>
      </p:sp>
      <p:sp>
        <p:nvSpPr>
          <p:cNvPr id="3" name="Holder 3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IBMAADwnAAAgJQAAWCkAABAgAAAmAAAACAAAADyAAAAAAAAA"/>
              </a:ext>
            </a:extLst>
          </p:cNvSpPr>
          <p:nvPr>
            <p:ph type="ftr" sz="quarter" idx="5"/>
          </p:nvPr>
        </p:nvSpPr>
        <p:spPr/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algn="ctr">
              <a:defRPr cap="none">
                <a:solidFill>
                  <a:srgbClr val="8C8C8C"/>
                </a:solidFill>
              </a:defRPr>
            </a:lvl1pPr>
          </a:lstStyle>
          <a:p>
            <a:pPr/>
          </a:p>
        </p:txBody>
      </p:sp>
      <p:sp>
        <p:nvSpPr>
          <p:cNvPr id="4" name="Holder 4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DwnAADADwAAWCkAABAgAAAmAAAACAAAADyAAAAAAAAA"/>
              </a:ext>
            </a:extLst>
          </p:cNvSpPr>
          <p:nvPr>
            <p:ph type="dt" sz="half" idx="6"/>
          </p:nvPr>
        </p:nvSpPr>
        <p:spPr/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algn="l">
              <a:defRPr cap="none">
                <a:solidFill>
                  <a:srgbClr val="8C8C8C"/>
                </a:solidFill>
              </a:defRPr>
            </a:lvl1pPr>
          </a:lstStyle>
          <a:p>
            <a:pPr/>
            <a:fld id="{3E0E8102-4CD3-5B77-9DB6-BA22CFF86BEF}" type="datetime1">
              <a:rPr lang="en-us" cap="none"/>
              <a:t/>
            </a:fld>
            <a:endParaRPr lang="en-us" cap="none"/>
          </a:p>
        </p:txBody>
      </p:sp>
      <p:sp>
        <p:nvSpPr>
          <p:cNvPr id="5" name="Holder 5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gCgAADwnAABwNQAAWCkAABAgAAAmAAAACAAAADyAAAAAAAAA"/>
              </a:ext>
            </a:extLst>
          </p:cNvSpPr>
          <p:nvPr>
            <p:ph type="sldNum" sz="quarter" idx="7"/>
          </p:nvPr>
        </p:nvSpPr>
        <p:spPr/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algn="r">
              <a:defRPr cap="none">
                <a:solidFill>
                  <a:srgbClr val="8C8C8C"/>
                </a:solidFill>
              </a:defRPr>
            </a:lvl1pPr>
          </a:lstStyle>
          <a:p>
            <a:pPr/>
            <a:fld id="{3E0EC93D-73D3-5B3F-9DB6-856A87F86BD0}" type="slidenum">
              <a:t/>
            </a:fld>
          </a:p>
        </p:txBody>
      </p:sp>
    </p:spTree>
  </p:cSld>
  <p:clrMapOvr>
    <a:masterClrMapping/>
  </p:clrMapOvr>
  <p:hf hdr="0" ftr="0"/>
</p:sldLayout>
</file>

<file path=ppt/slideLayouts/slideLayout5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IBMAADwnAAAgJQAAWCkAABAgAAAmAAAACAAAADyAAAAAAAAA"/>
              </a:ext>
            </a:extLst>
          </p:cNvSpPr>
          <p:nvPr>
            <p:ph type="ftr" sz="quarter" idx="5"/>
          </p:nvPr>
        </p:nvSpPr>
        <p:spPr/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algn="ctr">
              <a:defRPr cap="none">
                <a:solidFill>
                  <a:srgbClr val="8C8C8C"/>
                </a:solidFill>
              </a:defRPr>
            </a:lvl1pPr>
          </a:lstStyle>
          <a:p>
            <a:pPr/>
          </a:p>
        </p:txBody>
      </p:sp>
      <p:sp>
        <p:nvSpPr>
          <p:cNvPr id="3" name="Holder 3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54bW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DwnAADADwAAWCkAABAgAAAmAAAACAAAADyAAAAAAAAA"/>
              </a:ext>
            </a:extLst>
          </p:cNvSpPr>
          <p:nvPr>
            <p:ph type="dt" sz="half" idx="6"/>
          </p:nvPr>
        </p:nvSpPr>
        <p:spPr/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algn="l">
              <a:defRPr cap="none">
                <a:solidFill>
                  <a:srgbClr val="8C8C8C"/>
                </a:solidFill>
              </a:defRPr>
            </a:lvl1pPr>
          </a:lstStyle>
          <a:p>
            <a:pPr/>
            <a:fld id="{3E0EE9D8-96D3-5B1F-9DB6-604AA7F86B35}" type="datetime1">
              <a:rPr lang="en-us" cap="none"/>
              <a:t/>
            </a:fld>
            <a:endParaRPr lang="en-us" cap="none"/>
          </a:p>
        </p:txBody>
      </p:sp>
      <p:sp>
        <p:nvSpPr>
          <p:cNvPr id="4" name="Holder 4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gCgAADwnAABwNQAAWCkAABAgAAAmAAAACAAAADyAAAAAAAAA"/>
              </a:ext>
            </a:extLst>
          </p:cNvSpPr>
          <p:nvPr>
            <p:ph type="sldNum" sz="quarter" idx="7"/>
          </p:nvPr>
        </p:nvSpPr>
        <p:spPr/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algn="r">
              <a:defRPr cap="none">
                <a:solidFill>
                  <a:srgbClr val="8C8C8C"/>
                </a:solidFill>
              </a:defRPr>
            </a:lvl1pPr>
          </a:lstStyle>
          <a:p>
            <a:pPr/>
            <a:fld id="{3E0ECC2F-61D3-5B3A-9DB6-976F82F86BC2}" type="slidenum">
              <a:t/>
            </a:fld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Relationship Id="rId24" Type="http://schemas.openxmlformats.org/officeDocument/2006/relationships/image" Target="../media/image24.png"/><Relationship Id="rId25" Type="http://schemas.openxmlformats.org/officeDocument/2006/relationships/image" Target="../media/image25.png"/><Relationship Id="rId26" Type="http://schemas.openxmlformats.org/officeDocument/2006/relationships/image" Target="../media/image26.png"/><Relationship Id="rId27" Type="http://schemas.openxmlformats.org/officeDocument/2006/relationships/image" Target="../media/image27.png"/><Relationship Id="rId28" Type="http://schemas.openxmlformats.org/officeDocument/2006/relationships/image" Target="../media/image28.png"/><Relationship Id="rId29" Type="http://schemas.openxmlformats.org/officeDocument/2006/relationships/slideLayout" Target="../slideLayouts/slideLayout1.xml"/><Relationship Id="rId30" Type="http://schemas.openxmlformats.org/officeDocument/2006/relationships/slideLayout" Target="../slideLayouts/slideLayout2.xml"/><Relationship Id="rId31" Type="http://schemas.openxmlformats.org/officeDocument/2006/relationships/slideLayout" Target="../slideLayouts/slideLayout3.xml"/><Relationship Id="rId32" Type="http://schemas.openxmlformats.org/officeDocument/2006/relationships/slideLayout" Target="../slideLayouts/slideLayout4.xml"/><Relationship Id="rId33" Type="http://schemas.openxmlformats.org/officeDocument/2006/relationships/slideLayout" Target="../slideLayouts/slideLayout5.xml"/><Relationship Id="rId34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/>
          <p:cNvSpPr>
            <a:extLst>
              <a:ext uri="smNativeData">
                <pr:smNativeData xmlns:pr="smNativeData" xmlns="smNativeData" val="SMDATA_15_mn2BZRMAAAAlAAAACwAAAA0AAAAAAAAAAAAAAAAAAAAAAAAAAAAAAAAAAAAAAAAAAAEAAABQAAAAAAAAAAAA4D8AAAAAAADgPwAAAAAAAOA/AAAAAAAA4D8AAAAAAADgPwAAAAAAAOA/AAAAAAAA4D8AAAAAAADgPwAAAAAAAOA/AAAAAAAA4D8CAAAAjAAAAAEAAAAAAAAAzP/M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RzLm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P/MAP///wEAAAAAAAAAAAAAAAAAAAAAAAAAAAAAAAAAAAAAAAAAAAAAAAB/f38A7uzhA8zMzADAwP8Af39/AAAAAAAAAAAAAAAAAAAAAAAAAAAAIQAAABgAAAAUAAAAAAAAAAAAAABAOAAAMCoAABAAAAAmAAAACAAAAP//////////"/>
              </a:ext>
            </a:extLst>
          </p:cNvSpPr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0" t="0" r="9144000" b="6858000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/>
          </a:p>
        </p:txBody>
      </p:sp>
      <p:sp>
        <p:nvSpPr>
          <p:cNvPr id="3" name="bg object 17"/>
          <p:cNvSpPr>
            <a:extLst>
              <a:ext uri="smNativeData">
                <pr:smNativeData xmlns:pr="smNativeData" xmlns="smNativeData" val="SMDATA_15_mn2BZRMAAAAlAAAACw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4vdm4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/DAAAPAAAAD8MAAAUAoAABAAAAAmAAAACAAAAP//////////"/>
              </a:ext>
            </a:extLst>
          </p:cNvSpPr>
          <p:nvPr/>
        </p:nvSpPr>
        <p:spPr>
          <a:xfrm>
            <a:off x="7962900" y="152400"/>
            <a:ext cx="0" cy="1524000"/>
          </a:xfrm>
          <a:custGeom>
            <a:avLst/>
            <a:gdLst/>
            <a:ahLst/>
            <a:cxnLst/>
            <a:rect l="0" t="0" r="0" b="1524000"/>
            <a:pathLst>
              <a:path w="0" h="1524000">
                <a:moveTo>
                  <a:pt x="0" y="0"/>
                </a:moveTo>
                <a:lnTo>
                  <a:pt x="0" y="1524000"/>
                </a:lnTo>
              </a:path>
            </a:pathLst>
          </a:custGeom>
          <a:noFill/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  <p:txBody>
          <a:bodyPr vert="horz" wrap="square" lIns="0" tIns="0" rIns="0" bIns="0" numCol="1" spcCol="215900" anchor="t"/>
          <a:lstStyle/>
          <a:p>
            <a:pPr/>
          </a:p>
        </p:txBody>
      </p:sp>
      <p:pic>
        <p:nvPicPr>
          <p:cNvPr id="4" name="bg object 18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CgyAADwAAAA5TIAAK0BAAAQAAAAJgAAAAgAAAD//////////w=="/>
              </a:ext>
            </a:extLst>
          </p:cNvPicPr>
          <p:nvPr/>
        </p:nvPicPr>
        <p:blipFill>
          <a:blip r:embed="rId1"/>
          <a:stretch>
            <a:fillRect/>
          </a:stretch>
        </p:blipFill>
        <p:spPr>
          <a:xfrm>
            <a:off x="8153400" y="152400"/>
            <a:ext cx="120015" cy="12001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bg object 19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DEzAADwAAAA6zMAAK0B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8321675" y="152400"/>
            <a:ext cx="118110" cy="12001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bg object 20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Dk0AADwAAAA7TQAAK0BAAAQAAAAJgAAAAgAAAD//////////w=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8489315" y="152400"/>
            <a:ext cx="114300" cy="12001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bg object 21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D///8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CgyAAD4AQAA5TIAAK4CAAAQAAAAJgAAAAgAAAD//////////w=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8153400" y="320040"/>
            <a:ext cx="120015" cy="11557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bg object 22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TBRE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DEzAAD4AQAA6zMAAK4CAAAQAAAAJgAAAAgAAAD//////////w=="/>
              </a:ext>
            </a:extLst>
          </p:cNvPicPr>
          <p:nvPr/>
        </p:nvPicPr>
        <p:blipFill>
          <a:blip r:embed="rId5"/>
          <a:stretch>
            <a:fillRect/>
          </a:stretch>
        </p:blipFill>
        <p:spPr>
          <a:xfrm>
            <a:off x="8321675" y="320040"/>
            <a:ext cx="118110" cy="11557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9" name="bg object 23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Dk0AAD4AQAA7TQAAK4CAAAQAAAAJgAAAAgAAAD//////////w=="/>
              </a:ext>
            </a:extLst>
          </p:cNvPicPr>
          <p:nvPr/>
        </p:nvPicPr>
        <p:blipFill>
          <a:blip r:embed="rId6"/>
          <a:stretch>
            <a:fillRect/>
          </a:stretch>
        </p:blipFill>
        <p:spPr>
          <a:xfrm>
            <a:off x="8489315" y="320040"/>
            <a:ext cx="114300" cy="11557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" name="bg object 24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/VKuv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EI1AAD4AQAA7jUAAK4CAAAQAAAAJgAAAAgAAAD//////////w=="/>
              </a:ext>
            </a:extLst>
          </p:cNvPicPr>
          <p:nvPr/>
        </p:nvPicPr>
        <p:blipFill>
          <a:blip r:embed="rId7"/>
          <a:stretch>
            <a:fillRect/>
          </a:stretch>
        </p:blipFill>
        <p:spPr>
          <a:xfrm>
            <a:off x="8657590" y="320040"/>
            <a:ext cx="109220" cy="11557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1" name="bg object 25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CgyAAABAwAA5TIAAK0DAAAQAAAAJgAAAAgAAAD//////////w=="/>
              </a:ext>
            </a:extLst>
          </p:cNvPicPr>
          <p:nvPr/>
        </p:nvPicPr>
        <p:blipFill>
          <a:blip r:embed="rId8"/>
          <a:stretch>
            <a:fillRect/>
          </a:stretch>
        </p:blipFill>
        <p:spPr>
          <a:xfrm>
            <a:off x="8153400" y="488315"/>
            <a:ext cx="120015" cy="10922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" name="bg object 26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DEzAAABAwAA6zMAAK0DAAAQAAAAJgAAAAgAAAD//////////w=="/>
              </a:ext>
            </a:extLst>
          </p:cNvPicPr>
          <p:nvPr/>
        </p:nvPicPr>
        <p:blipFill>
          <a:blip r:embed="rId9"/>
          <a:stretch>
            <a:fillRect/>
          </a:stretch>
        </p:blipFill>
        <p:spPr>
          <a:xfrm>
            <a:off x="8321675" y="488315"/>
            <a:ext cx="118110" cy="10922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3" name="bg object 27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Dk0AAABAwAA7TQAAK0DAAAQAAAAJgAAAAgAAAD//////////w=="/>
              </a:ext>
            </a:extLst>
          </p:cNvPicPr>
          <p:nvPr/>
        </p:nvPicPr>
        <p:blipFill>
          <a:blip r:embed="rId10"/>
          <a:stretch>
            <a:fillRect/>
          </a:stretch>
        </p:blipFill>
        <p:spPr>
          <a:xfrm>
            <a:off x="8489315" y="488315"/>
            <a:ext cx="114300" cy="10922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4" name="bg object 28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EI1AAABAwAA7jUAAK0DAAAQAAAAJgAAAAgAAAD//////////w=="/>
              </a:ext>
            </a:extLst>
          </p:cNvPicPr>
          <p:nvPr/>
        </p:nvPicPr>
        <p:blipFill>
          <a:blip r:embed="rId11"/>
          <a:stretch>
            <a:fillRect/>
          </a:stretch>
        </p:blipFill>
        <p:spPr>
          <a:xfrm>
            <a:off x="8657590" y="488315"/>
            <a:ext cx="109220" cy="10922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5" name="bg object 29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Eo2AAABAwAACDcAAK0DAAAQAAAAJgAAAAgAAAD//////////w=="/>
              </a:ext>
            </a:extLst>
          </p:cNvPicPr>
          <p:nvPr/>
        </p:nvPicPr>
        <p:blipFill>
          <a:blip r:embed="rId12"/>
          <a:stretch>
            <a:fillRect/>
          </a:stretch>
        </p:blipFill>
        <p:spPr>
          <a:xfrm>
            <a:off x="8825230" y="488315"/>
            <a:ext cx="120650" cy="10922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6" name="bg object 30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DEzAAAJBAAA6zMAAMYEAAAQAAAAJgAAAAgAAAD//////////w=="/>
              </a:ext>
            </a:extLst>
          </p:cNvPicPr>
          <p:nvPr/>
        </p:nvPicPr>
        <p:blipFill>
          <a:blip r:embed="rId13"/>
          <a:stretch>
            <a:fillRect/>
          </a:stretch>
        </p:blipFill>
        <p:spPr>
          <a:xfrm>
            <a:off x="8321675" y="655955"/>
            <a:ext cx="118110" cy="12001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7" name="bg object 31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CgyAAAJBAAA5TIAAMYEAAAQAAAAJgAAAAgAAAD//////////w=="/>
              </a:ext>
            </a:extLst>
          </p:cNvPicPr>
          <p:nvPr/>
        </p:nvPicPr>
        <p:blipFill>
          <a:blip r:embed="rId1"/>
          <a:stretch>
            <a:fillRect/>
          </a:stretch>
        </p:blipFill>
        <p:spPr>
          <a:xfrm>
            <a:off x="8153400" y="655955"/>
            <a:ext cx="120015" cy="12001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8" name="bg object 32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J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Dk0AAAJBAAA7TQAAMYEAAAQAAAAJgAAAAgAAAD//////////w=="/>
              </a:ext>
            </a:extLst>
          </p:cNvPicPr>
          <p:nvPr/>
        </p:nvPicPr>
        <p:blipFill>
          <a:blip r:embed="rId14"/>
          <a:stretch>
            <a:fillRect/>
          </a:stretch>
        </p:blipFill>
        <p:spPr>
          <a:xfrm>
            <a:off x="8489315" y="655955"/>
            <a:ext cx="114300" cy="12001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" name="bg object 33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EI1AAAJBAAA7jUAAMYEAAAQAAAAJgAAAAgAAAD//////////w=="/>
              </a:ext>
            </a:extLst>
          </p:cNvPicPr>
          <p:nvPr/>
        </p:nvPicPr>
        <p:blipFill>
          <a:blip r:embed="rId15"/>
          <a:stretch>
            <a:fillRect/>
          </a:stretch>
        </p:blipFill>
        <p:spPr>
          <a:xfrm>
            <a:off x="8657590" y="655955"/>
            <a:ext cx="109220" cy="12001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" name="bg object 34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CgyAAASBQAA5TIAAM8FAAAQAAAAJgAAAAgAAAD//////////w=="/>
              </a:ext>
            </a:extLst>
          </p:cNvPicPr>
          <p:nvPr/>
        </p:nvPicPr>
        <p:blipFill>
          <a:blip r:embed="rId16"/>
          <a:stretch>
            <a:fillRect/>
          </a:stretch>
        </p:blipFill>
        <p:spPr>
          <a:xfrm>
            <a:off x="8153400" y="824230"/>
            <a:ext cx="120015" cy="12001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1" name="bg object 35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DEzAAASBQAA6zMAAM8FAAAQAAAAJgAAAAgAAAD//////////w=="/>
              </a:ext>
            </a:extLst>
          </p:cNvPicPr>
          <p:nvPr/>
        </p:nvPicPr>
        <p:blipFill>
          <a:blip r:embed="rId13"/>
          <a:stretch>
            <a:fillRect/>
          </a:stretch>
        </p:blipFill>
        <p:spPr>
          <a:xfrm>
            <a:off x="8321675" y="824230"/>
            <a:ext cx="118110" cy="12001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2" name="bg object 36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Dk0AAASBQAA7TQAAM8FAAAQAAAAJgAAAAgAAAD//////////w=="/>
              </a:ext>
            </a:extLst>
          </p:cNvPicPr>
          <p:nvPr/>
        </p:nvPicPr>
        <p:blipFill>
          <a:blip r:embed="rId17"/>
          <a:stretch>
            <a:fillRect/>
          </a:stretch>
        </p:blipFill>
        <p:spPr>
          <a:xfrm>
            <a:off x="8489315" y="824230"/>
            <a:ext cx="114300" cy="12001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3" name="bg object 37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EI1AAASBQAA7jUAAM8FAAAQAAAAJgAAAAgAAAD//////////w=="/>
              </a:ext>
            </a:extLst>
          </p:cNvPicPr>
          <p:nvPr/>
        </p:nvPicPr>
        <p:blipFill>
          <a:blip r:embed="rId15"/>
          <a:stretch>
            <a:fillRect/>
          </a:stretch>
        </p:blipFill>
        <p:spPr>
          <a:xfrm>
            <a:off x="8657590" y="824230"/>
            <a:ext cx="109220" cy="12001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4" name="bg object 38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Eo2AAASBQAACDcAAM8FAAAQAAAAJgAAAAgAAAD//////////w=="/>
              </a:ext>
            </a:extLst>
          </p:cNvPicPr>
          <p:nvPr/>
        </p:nvPicPr>
        <p:blipFill>
          <a:blip r:embed="rId18"/>
          <a:stretch>
            <a:fillRect/>
          </a:stretch>
        </p:blipFill>
        <p:spPr>
          <a:xfrm>
            <a:off x="8825230" y="824230"/>
            <a:ext cx="120650" cy="12001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5" name="bg object 39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CgyAAAaBgAA5TIAANUGAAAQAAAAJgAAAAgAAAD//////////w=="/>
              </a:ext>
            </a:extLst>
          </p:cNvPicPr>
          <p:nvPr/>
        </p:nvPicPr>
        <p:blipFill>
          <a:blip r:embed="rId19"/>
          <a:stretch>
            <a:fillRect/>
          </a:stretch>
        </p:blipFill>
        <p:spPr>
          <a:xfrm>
            <a:off x="8153400" y="991870"/>
            <a:ext cx="120015" cy="11874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6" name="bg object 40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DEzAAAaBgAA6zMAANUGAAAQAAAAJgAAAAgAAAD//////////w=="/>
              </a:ext>
            </a:extLst>
          </p:cNvPicPr>
          <p:nvPr/>
        </p:nvPicPr>
        <p:blipFill>
          <a:blip r:embed="rId20"/>
          <a:stretch>
            <a:fillRect/>
          </a:stretch>
        </p:blipFill>
        <p:spPr>
          <a:xfrm>
            <a:off x="8321675" y="991870"/>
            <a:ext cx="118110" cy="11874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7" name="bg object 41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Dk0AAAaBgAA7TQAANUGAAAQAAAAJgAAAAgAAAD//////////w=="/>
              </a:ext>
            </a:extLst>
          </p:cNvPicPr>
          <p:nvPr/>
        </p:nvPicPr>
        <p:blipFill>
          <a:blip r:embed="rId21"/>
          <a:stretch>
            <a:fillRect/>
          </a:stretch>
        </p:blipFill>
        <p:spPr>
          <a:xfrm>
            <a:off x="8489315" y="991870"/>
            <a:ext cx="114300" cy="11874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8" name="bg object 42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EI1AAAaBgAA7jUAANUGAAAQAAAAJgAAAAgAAAD//////////w=="/>
              </a:ext>
            </a:extLst>
          </p:cNvPicPr>
          <p:nvPr/>
        </p:nvPicPr>
        <p:blipFill>
          <a:blip r:embed="rId22"/>
          <a:stretch>
            <a:fillRect/>
          </a:stretch>
        </p:blipFill>
        <p:spPr>
          <a:xfrm>
            <a:off x="8657590" y="991870"/>
            <a:ext cx="109220" cy="11874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9" name="bg object 43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CgyAAAjBwAA5TIAANQHAAAQAAAAJgAAAAgAAAD//////////w=="/>
              </a:ext>
            </a:extLst>
          </p:cNvPicPr>
          <p:nvPr/>
        </p:nvPicPr>
        <p:blipFill>
          <a:blip r:embed="rId23"/>
          <a:stretch>
            <a:fillRect/>
          </a:stretch>
        </p:blipFill>
        <p:spPr>
          <a:xfrm>
            <a:off x="8153400" y="1160145"/>
            <a:ext cx="120015" cy="11239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0" name="bg object 44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DEzAAAjBwAA6zMAANQHAAAQAAAAJgAAAAgAAAD//////////w=="/>
              </a:ext>
            </a:extLst>
          </p:cNvPicPr>
          <p:nvPr/>
        </p:nvPicPr>
        <p:blipFill>
          <a:blip r:embed="rId24"/>
          <a:stretch>
            <a:fillRect/>
          </a:stretch>
        </p:blipFill>
        <p:spPr>
          <a:xfrm>
            <a:off x="8321675" y="1160145"/>
            <a:ext cx="118110" cy="11239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1" name="bg object 45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Dk0AAAjBwAA7TQAANQHAAAQAAAAJgAAAAgAAAD//////////w=="/>
              </a:ext>
            </a:extLst>
          </p:cNvPicPr>
          <p:nvPr/>
        </p:nvPicPr>
        <p:blipFill>
          <a:blip r:embed="rId25"/>
          <a:stretch>
            <a:fillRect/>
          </a:stretch>
        </p:blipFill>
        <p:spPr>
          <a:xfrm>
            <a:off x="8489315" y="1160145"/>
            <a:ext cx="114300" cy="11239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2" name="bg object 46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EI1AAAjBwAA7jUAANQHAAAQAAAAJgAAAAgAAAD//////////w=="/>
              </a:ext>
            </a:extLst>
          </p:cNvPicPr>
          <p:nvPr/>
        </p:nvPicPr>
        <p:blipFill>
          <a:blip r:embed="rId26"/>
          <a:stretch>
            <a:fillRect/>
          </a:stretch>
        </p:blipFill>
        <p:spPr>
          <a:xfrm>
            <a:off x="8657590" y="1160145"/>
            <a:ext cx="109220" cy="11239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3" name="bg object 47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DEzAAArCAAA6zMAAOgIAAAQAAAAJgAAAAgAAAD//////////w=="/>
              </a:ext>
            </a:extLst>
          </p:cNvPicPr>
          <p:nvPr/>
        </p:nvPicPr>
        <p:blipFill>
          <a:blip r:embed="rId27"/>
          <a:stretch>
            <a:fillRect/>
          </a:stretch>
        </p:blipFill>
        <p:spPr>
          <a:xfrm>
            <a:off x="8321675" y="1327785"/>
            <a:ext cx="118110" cy="12001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4" name="bg object 48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EI1AAArCAAA7jUAAOgIAAAQAAAAJgAAAAgAAAD//////////w=="/>
              </a:ext>
            </a:extLst>
          </p:cNvPicPr>
          <p:nvPr/>
        </p:nvPicPr>
        <p:blipFill>
          <a:blip r:embed="rId28"/>
          <a:stretch>
            <a:fillRect/>
          </a:stretch>
        </p:blipFill>
        <p:spPr>
          <a:xfrm>
            <a:off x="8657590" y="1327785"/>
            <a:ext cx="109220" cy="12001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5" name="Holder 2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pQMAAC4CAACbNAAAFwkAABAgAAAmAAAACAAAAD2/AAD/HwAA"/>
              </a:ext>
            </a:extLst>
          </p:cNvSpPr>
          <p:nvPr>
            <p:ph type="title"/>
          </p:nvPr>
        </p:nvSpPr>
        <p:spPr>
          <a:xfrm>
            <a:off x="592455" y="354330"/>
            <a:ext cx="7959090" cy="112331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sz="3600" b="1" i="0" cap="none">
                <a:solidFill>
                  <a:srgbClr val="6F2F9F"/>
                </a:solidFill>
                <a:latin typeface="Arial" pitchFamily="2" charset="-52"/>
                <a:ea typeface="Calibri" pitchFamily="2" charset="-52"/>
                <a:cs typeface="Calibri" pitchFamily="2" charset="-52"/>
              </a:defRPr>
            </a:lvl1pPr>
          </a:lstStyle>
          <a:p>
            <a:pPr/>
          </a:p>
        </p:txBody>
      </p:sp>
      <p:sp>
        <p:nvSpPr>
          <p:cNvPr id="36" name="Holder 3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QgMAAOgSAAD+NAAARh4AABAgAAAmAAAACAAAAD2/AAD/HwAA"/>
              </a:ext>
            </a:extLst>
          </p:cNvSpPr>
          <p:nvPr>
            <p:ph type="body" idx="1"/>
          </p:nvPr>
        </p:nvSpPr>
        <p:spPr>
          <a:xfrm>
            <a:off x="529590" y="3073400"/>
            <a:ext cx="8084820" cy="184785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>
              <a:defRPr sz="3200" b="1" i="0" cap="none">
                <a:solidFill>
                  <a:srgbClr val="006FC0"/>
                </a:solidFill>
                <a:latin typeface="Arial" pitchFamily="2" charset="-52"/>
                <a:ea typeface="Calibri" pitchFamily="2" charset="-52"/>
                <a:cs typeface="Calibri" pitchFamily="2" charset="-52"/>
              </a:defRPr>
            </a:lvl1pPr>
          </a:lstStyle>
          <a:p>
            <a:pPr/>
          </a:p>
        </p:txBody>
      </p:sp>
      <p:sp>
        <p:nvSpPr>
          <p:cNvPr id="37" name="Holder 4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IBMAADwnAAAgJQAAWCkAABAgAAAmAAAACAAAAD2/AAD/HwAA"/>
              </a:ext>
            </a:extLst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algn="ctr">
              <a:defRPr cap="none">
                <a:solidFill>
                  <a:srgbClr val="8C8C8C"/>
                </a:solidFill>
              </a:defRPr>
            </a:lvl1pPr>
          </a:lstStyle>
          <a:p>
            <a:pPr/>
          </a:p>
        </p:txBody>
      </p:sp>
      <p:sp>
        <p:nvSpPr>
          <p:cNvPr id="38" name="Holder 5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DwnAADADwAAWCkAABAgAAAmAAAACAAAAD2/AAD/HwAA"/>
              </a:ext>
            </a:extLst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algn="l">
              <a:defRPr cap="none">
                <a:solidFill>
                  <a:srgbClr val="8C8C8C"/>
                </a:solidFill>
              </a:defRPr>
            </a:lvl1pPr>
          </a:lstStyle>
          <a:p>
            <a:pPr/>
            <a:fld id="{3E0E98B4-FAD3-5B6E-9DB6-0C3BD6F86B59}" type="datetime1">
              <a:rPr lang="en-us" cap="none"/>
              <a:t/>
            </a:fld>
            <a:endParaRPr lang="en-us" cap="none"/>
          </a:p>
        </p:txBody>
      </p:sp>
      <p:sp>
        <p:nvSpPr>
          <p:cNvPr id="39" name="Holder 6"/>
          <p:cNvSpPr>
            <a:spLocks noGrp="1" noChangeArrowheads="1"/>
            <a:extLst>
              <a:ext uri="smNativeData">
                <pr:smNativeData xmlns:pr="smNativeData" xmlns="smNativeData" val="SMDATA_15_mn2BZRMAAAAlAAAAZAAAAE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gCgAADwnAABwNQAAWCkAABAgAAAmAAAACAAAAD2/AAD/HwAA"/>
              </a:ext>
            </a:extLst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>
            <a:lvl1pPr algn="r">
              <a:defRPr cap="none">
                <a:solidFill>
                  <a:srgbClr val="8C8C8C"/>
                </a:solidFill>
              </a:defRPr>
            </a:lvl1pPr>
          </a:lstStyle>
          <a:p>
            <a:pPr/>
            <a:fld id="{3E0EA8BE-F0D3-5B5E-9DB6-060BE6F86B53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29"/>
    <p:sldLayoutId id="2147483662" r:id="rId30"/>
    <p:sldLayoutId id="2147483663" r:id="rId31"/>
    <p:sldLayoutId id="2147483664" r:id="rId32"/>
    <p:sldLayoutId id="2147483665" r:id="rId33"/>
  </p:sldLayoutIdLst>
  <p:hf hdr="0" ftr="0"/>
  <p:txStyles>
    <p:title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titleStyle>
    <p:body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6.jpeg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eg"/><Relationship Id="rId3" Type="http://schemas.openxmlformats.org/officeDocument/2006/relationships/image" Target="../media/image30.jpeg"/><Relationship Id="rId4" Type="http://schemas.openxmlformats.org/officeDocument/2006/relationships/image" Target="../media/image31.jpeg"/><Relationship Id="rId5" Type="http://schemas.openxmlformats.org/officeDocument/2006/relationships/image" Target="../media/image32.jpeg"/><Relationship Id="rId6" Type="http://schemas.openxmlformats.org/officeDocument/2006/relationships/image" Target="../media/image33.jpeg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4.jpe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5.png"/></Relationships>
</file>

<file path=ppt/slides/slide1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ChangeArrowheads="1"/>
            <a:extLst>
              <a:ext uri="smNativeData">
                <pr:smNativeData xmlns:pr="smNativeData" xmlns="smNativeData" val="SMDATA_15_mn2BZRMAAAAlAAAAZAAAAE0AAAAAAAAAABI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2QgAAFAEAACILgAA2BAAABAgAAAmAAAACAAAAD0wAAAAAAAA"/>
              </a:ext>
            </a:extLst>
          </p:cNvSpPr>
          <p:nvPr>
            <p:ph type="title"/>
          </p:nvPr>
        </p:nvSpPr>
        <p:spPr>
          <a:xfrm>
            <a:off x="1438275" y="701040"/>
            <a:ext cx="6125845" cy="2037080"/>
          </a:xfrm>
        </p:spPr>
        <p:txBody>
          <a:bodyPr vert="horz" wrap="square" lIns="0" tIns="11430" rIns="0" bIns="0" numCol="1" spcCol="215900" anchor="t">
            <a:prstTxWarp prst="textNoShape">
              <a:avLst/>
            </a:prstTxWarp>
          </a:bodyPr>
          <a:lstStyle/>
          <a:p>
            <a:pPr marL="731520" marR="723265" algn="ctr">
              <a:lnSpc>
                <a:spcPct val="100000"/>
              </a:lnSpc>
              <a:spcBef>
                <a:spcPts val="90"/>
              </a:spcBef>
            </a:pPr>
            <a:r>
              <a:rPr sz="4400" cap="none">
                <a:solidFill>
                  <a:srgbClr val="330066"/>
                </a:solidFill>
              </a:rPr>
              <a:t>«Использование  мнемотехники</a:t>
            </a:r>
            <a:r>
              <a:rPr sz="4400" cap="none" spc="8">
                <a:solidFill>
                  <a:srgbClr val="330066"/>
                </a:solidFill>
              </a:rPr>
              <a:t> </a:t>
            </a:r>
            <a:r>
              <a:rPr sz="4400" cap="none">
                <a:solidFill>
                  <a:srgbClr val="330066"/>
                </a:solidFill>
              </a:rPr>
              <a:t>в</a:t>
            </a:r>
            <a:endParaRPr sz="4400" cap="none"/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4400" cap="none" spc="-4">
                <a:solidFill>
                  <a:srgbClr val="330066"/>
                </a:solidFill>
              </a:rPr>
              <a:t>развитии</a:t>
            </a:r>
            <a:r>
              <a:rPr sz="4400" cap="none" spc="13">
                <a:solidFill>
                  <a:srgbClr val="330066"/>
                </a:solidFill>
              </a:rPr>
              <a:t> </a:t>
            </a:r>
            <a:r>
              <a:rPr sz="4400" cap="none">
                <a:solidFill>
                  <a:srgbClr val="330066"/>
                </a:solidFill>
              </a:rPr>
              <a:t>речи </a:t>
            </a:r>
            <a:r>
              <a:rPr sz="4400" cap="none" spc="-4">
                <a:solidFill>
                  <a:srgbClr val="330066"/>
                </a:solidFill>
              </a:rPr>
              <a:t>детей»</a:t>
            </a:r>
            <a:endParaRPr sz="4400" cap="none"/>
          </a:p>
        </p:txBody>
      </p:sp>
      <p:sp>
        <p:nvSpPr>
          <p:cNvPr id="3" name="object 3"/>
          <p:cNvSpPr>
            <a:spLocks noGrp="1" noChangeArrowheads="1"/>
            <a:extLst>
              <a:ext uri="smNativeData">
                <pr:smNativeData xmlns:pr="smNativeData" xmlns="smNativeData" val="SMDATA_15_mn2BZRMAAAAlAAAAZAAAAE0AAAAAAAAAAKg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QgMAAOgSAAD+NAAAMR4AAAAgAAAmAAAACAAAAD0wAAAAAAAA"/>
              </a:ext>
            </a:extLst>
          </p:cNvSpPr>
          <p:nvPr>
            <p:ph type="body" idx="1"/>
          </p:nvPr>
        </p:nvSpPr>
        <p:spPr>
          <a:xfrm>
            <a:off x="529590" y="3073400"/>
            <a:ext cx="8084820" cy="1834515"/>
          </a:xfrm>
        </p:spPr>
        <p:txBody>
          <a:bodyPr vert="horz" wrap="square" lIns="0" tIns="106680" rIns="0" bIns="0" numCol="1" spcCol="215900" anchor="t">
            <a:prstTxWarp prst="textNoShape">
              <a:avLst/>
            </a:prstTxWarp>
          </a:bodyPr>
          <a:lstStyle/>
          <a:p>
            <a:pPr marL="1108710" algn="ctr">
              <a:lnSpc>
                <a:spcPct val="100000"/>
              </a:lnSpc>
              <a:spcBef>
                <a:spcPts val="840"/>
              </a:spcBef>
            </a:pPr>
            <a:r>
              <a:rPr cap="none" spc="-3"/>
              <a:t>Воспитатель</a:t>
            </a:r>
            <a:endParaRPr cap="none" spc="-3"/>
          </a:p>
          <a:p>
            <a:pPr marL="1198245" algn="ctr">
              <a:lnSpc>
                <a:spcPct val="100000"/>
              </a:lnSpc>
              <a:spcBef>
                <a:spcPts val="665"/>
              </a:spcBef>
            </a:pPr>
            <a:r>
              <a:rPr sz="2800" b="0" cap="none" spc="-15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МБДОУ</a:t>
            </a:r>
            <a:r>
              <a:rPr sz="2800" b="0" cap="none" spc="5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b="0" cap="none" spc="-10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«Алёнушка</a:t>
            </a:r>
            <a:r>
              <a:rPr sz="2800" b="0" cap="none" spc="2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b="0" cap="none" spc="39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№</a:t>
            </a:r>
            <a:r>
              <a:rPr sz="2800" b="0" cap="none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43»</a:t>
            </a:r>
            <a:endParaRPr sz="2800" cap="none">
              <a:latin typeface="Microsoft Sans Serif" pitchFamily="2" charset="-52"/>
              <a:ea typeface="Calibri" pitchFamily="2" charset="-52"/>
              <a:cs typeface="Microsoft Sans Serif" pitchFamily="2" charset="-52"/>
            </a:endParaRPr>
          </a:p>
          <a:p>
            <a:pPr marL="1108710" algn="ctr">
              <a:lnSpc>
                <a:spcPct val="100000"/>
              </a:lnSpc>
              <a:spcBef>
                <a:spcPts val="940"/>
              </a:spcBef>
            </a:pPr>
            <a:r>
              <a:rPr sz="4000" b="0" cap="none">
                <a:solidFill>
                  <a:srgbClr val="FF00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Сурнина Яна Андреевна</a:t>
            </a:r>
            <a:endParaRPr sz="4000" b="0" cap="none">
              <a:solidFill>
                <a:srgbClr val="FF0000"/>
              </a:solidFill>
              <a:latin typeface="Microsoft Sans Serif" pitchFamily="2" charset="-52"/>
              <a:ea typeface="Calibri" pitchFamily="2" charset="-52"/>
              <a:cs typeface="Microsoft Sans Serif" pitchFamily="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extLst>
              <a:ext uri="smNativeData">
                <pr:smNativeData xmlns:pr="smNativeData" xmlns="smNativeData" val="SMDATA_15_mn2BZR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fAAAAIcDAAB8LwAA8A4AABAgAAAmAAAACAAAAP//////////"/>
              </a:ext>
            </a:extLst>
          </p:cNvSpPr>
          <p:nvPr/>
        </p:nvSpPr>
        <p:spPr>
          <a:xfrm>
            <a:off x="78740" y="573405"/>
            <a:ext cx="7640320" cy="185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700" rIns="0" bIns="0" numCol="1" spcCol="215900" anchor="t"/>
          <a:lstStyle/>
          <a:p>
            <a:pPr marL="356870" marR="5080" indent="-344805" algn="just" defTabSz="914400">
              <a:lnSpc>
                <a:spcPct val="100000"/>
              </a:lnSpc>
              <a:spcBef>
                <a:spcPts val="100"/>
              </a:spcBef>
              <a:buClr>
                <a:srgbClr val="330066"/>
              </a:buClr>
              <a:buSzPts val="2100"/>
              <a:buFont typeface="Wingdings" pitchFamily="0" charset="2"/>
              <a:buChar char=""/>
              <a:tabLst>
                <a:tab pos="357505" algn="l"/>
              </a:tabLst>
            </a:pPr>
            <a:r>
              <a:rPr sz="3000" cap="none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Метод </a:t>
            </a:r>
            <a:r>
              <a:rPr sz="3000" cap="none" spc="-5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мнемотехники </a:t>
            </a:r>
            <a:r>
              <a:rPr sz="3000" cap="none" spc="-3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помогает педагогу  научить </a:t>
            </a:r>
            <a:r>
              <a:rPr sz="3000" cap="none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детей составлять описательные </a:t>
            </a:r>
            <a:r>
              <a:rPr sz="3000" cap="none" spc="-132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3000" cap="none" spc="-5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рассказы</a:t>
            </a:r>
            <a:r>
              <a:rPr sz="3000" cap="none" spc="-8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3000" cap="none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о</a:t>
            </a:r>
            <a:r>
              <a:rPr sz="3000" cap="none" spc="3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3000" cap="none" spc="-3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предметах,</a:t>
            </a:r>
            <a:r>
              <a:rPr sz="3000" cap="none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3000" cap="none" spc="-3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объектах </a:t>
            </a:r>
            <a:r>
              <a:rPr sz="3000" cap="none" spc="3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или</a:t>
            </a:r>
            <a:endParaRPr sz="3000" cap="none">
              <a:latin typeface="Microsoft Sans Serif" pitchFamily="2" charset="-52"/>
              <a:ea typeface="Calibri" pitchFamily="2" charset="-52"/>
              <a:cs typeface="Microsoft Sans Serif" pitchFamily="2" charset="-52"/>
            </a:endParaRPr>
          </a:p>
          <a:p>
            <a:pPr marL="356870" algn="just">
              <a:lnSpc>
                <a:spcPct val="100000"/>
              </a:lnSpc>
              <a:spcBef>
                <a:spcPts val="5"/>
              </a:spcBef>
            </a:pPr>
            <a:r>
              <a:rPr sz="3000" cap="none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явлениях природы.</a:t>
            </a:r>
            <a:endParaRPr sz="3000" cap="none">
              <a:latin typeface="Microsoft Sans Serif" pitchFamily="2" charset="-52"/>
              <a:ea typeface="Calibri" pitchFamily="2" charset="-52"/>
              <a:cs typeface="Microsoft Sans Serif" pitchFamily="2" charset="-52"/>
            </a:endParaRPr>
          </a:p>
        </p:txBody>
      </p:sp>
      <p:grpSp>
        <p:nvGrpSpPr>
          <p:cNvPr id="3" name="object 3"/>
          <p:cNvGrpSpPr>
            <a:extLst>
              <a:ext uri="smNativeData">
                <pr:smNativeData xmlns:pr="smNativeData" xmlns="smNativeData" val="SMDATA_6_mn2BZRMAAAAlAAAAAQAAAA8BAAAAkAAAAEgAAACQAAAASAAAAAAAAAAAAAAAAAAAABcAAAAUAAAAAAAAAAAAAAD/fwAA/38AAAAAAAAJAAAABAAAAB4BAAAfAAAAVAAAAAAAAAAAAAAAAAAAAAAAAAAAAAAAAAAAAAAAAAAAAAAAAAAAAAAAAAAAAAAAAAAAAAAAAAAAAAAAAAAAAAAAAAAAAAAAAAAAAAAAAAAAAAAAAAAAACEAAAAYAAAAFAAAAAcFAABGDwAA4DMAALgnAAAQAAAAJgAAAAgAAAD/////AAAAAA=="/>
              </a:ext>
            </a:extLst>
          </p:cNvGrpSpPr>
          <p:nvPr/>
        </p:nvGrpSpPr>
        <p:grpSpPr>
          <a:xfrm>
            <a:off x="817245" y="2482850"/>
            <a:ext cx="7615555" cy="3973830"/>
            <a:chOff x="817245" y="2482850"/>
            <a:chExt cx="7615555" cy="3973830"/>
          </a:xfrm>
        </p:grpSpPr>
        <p:pic>
          <p:nvPicPr>
            <p:cNvPr id="5" name="object 4"/>
            <p:cNvPicPr>
              <a:extLst>
                <a:ext uri="smNativeData">
  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BYFAABVDwAA0DMAAKknAAAAAAAAJgAAAAgAAAD//////////w=="/>
                </a:ext>
              </a:extLst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6770" y="2492375"/>
              <a:ext cx="7595870" cy="395478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4" name="object 5"/>
            <p:cNvSpPr>
              <a:extLst>
                <a:ext uri="smNativeData">
                  <pr:smNativeData xmlns:pr="smNativeData" xmlns="smNativeData" val="SMDATA_15_mn2BZRMAAAAlAAAACw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0NDQ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0NDQB/f38A7uzhA8zMzADAwP8Af39/AAAAAAAAAAAAAAAAAAAAAAAAAAAAIQAAABgAAAAUAAAADwUAAE0PAADZMwAAsCcAAAAAAAAmAAAACAAAAP//////////"/>
                </a:ext>
              </a:extLst>
            </p:cNvSpPr>
            <p:nvPr/>
          </p:nvSpPr>
          <p:spPr>
            <a:xfrm>
              <a:off x="822325" y="2487295"/>
              <a:ext cx="7606030" cy="3964305"/>
            </a:xfrm>
            <a:custGeom>
              <a:avLst/>
              <a:gdLst/>
              <a:ahLst/>
              <a:cxnLst/>
              <a:rect l="0" t="0" r="7606030" b="3964305"/>
              <a:pathLst>
                <a:path w="7606030" h="3964305">
                  <a:moveTo>
                    <a:pt x="0" y="3964051"/>
                  </a:moveTo>
                  <a:lnTo>
                    <a:pt x="7605649" y="3964051"/>
                  </a:lnTo>
                  <a:lnTo>
                    <a:pt x="7605649" y="0"/>
                  </a:lnTo>
                  <a:lnTo>
                    <a:pt x="0" y="0"/>
                  </a:lnTo>
                  <a:lnTo>
                    <a:pt x="0" y="3964051"/>
                  </a:lnTo>
                  <a:close/>
                </a:path>
              </a:pathLst>
            </a:custGeom>
            <a:noFill/>
            <a:ln w="9525" cap="flat" cmpd="sng" algn="ctr">
              <a:solidFill>
                <a:srgbClr val="0D0D0D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0" tIns="0" rIns="0" bIns="0" numCol="1" spcCol="215900" anchor="t"/>
            <a:lstStyle/>
            <a:p>
              <a:p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ChangeArrowheads="1"/>
            <a:extLst>
              <a:ext uri="smNativeData">
                <pr:smNativeData xmlns:pr="smNativeData" xmlns="smNativeData" val="SMDATA_15_mn2BZRMAAAAlAAAAZAAAAE0AAAAAAAAAABU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EgwAAPQOAAC7KwAAnhwAABAgAAAmAAAACAAAAD0wAAAAAAAA"/>
              </a:ext>
            </a:extLst>
          </p:cNvSpPr>
          <p:nvPr>
            <p:ph type="title"/>
          </p:nvPr>
        </p:nvSpPr>
        <p:spPr>
          <a:xfrm>
            <a:off x="1962150" y="2430780"/>
            <a:ext cx="5146675" cy="2221230"/>
          </a:xfrm>
        </p:spPr>
        <p:txBody>
          <a:bodyPr vert="horz" wrap="square" lIns="0" tIns="13335" rIns="0" bIns="0" numCol="1" spcCol="215900" anchor="t">
            <a:prstTxWarp prst="textNoShape">
              <a:avLst/>
            </a:prstTxWarp>
          </a:bodyPr>
          <a:lstStyle/>
          <a:p>
            <a:pPr marL="186055" marR="5080" indent="-173990" defTabSz="914400">
              <a:lnSpc>
                <a:spcPct val="100000"/>
              </a:lnSpc>
              <a:spcBef>
                <a:spcPts val="105"/>
              </a:spcBef>
              <a:tabLst>
                <a:tab pos="4182110" algn="l"/>
              </a:tabLst>
            </a:pPr>
            <a:r>
              <a:rPr sz="7200" cap="none">
                <a:solidFill>
                  <a:srgbClr val="330066"/>
                </a:solidFill>
              </a:rPr>
              <a:t>Спасибо	</a:t>
            </a:r>
            <a:r>
              <a:rPr sz="7200" cap="none" spc="-21">
                <a:solidFill>
                  <a:srgbClr val="330066"/>
                </a:solidFill>
              </a:rPr>
              <a:t>з</a:t>
            </a:r>
            <a:r>
              <a:rPr sz="7200" cap="none">
                <a:solidFill>
                  <a:srgbClr val="330066"/>
                </a:solidFill>
              </a:rPr>
              <a:t>а  </a:t>
            </a:r>
            <a:r>
              <a:rPr sz="7200" cap="none" spc="-7">
                <a:solidFill>
                  <a:srgbClr val="330066"/>
                </a:solidFill>
              </a:rPr>
              <a:t>внимание!</a:t>
            </a:r>
            <a:endParaRPr sz="7200" cap="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ChangeArrowheads="1"/>
            <a:extLst>
              <a:ext uri="smNativeData">
                <pr:smNativeData xmlns:pr="smNativeData" xmlns="smNativeData" val="SMDATA_15_mn2BZR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BgUAANYCAACeMAAAvwkAABAgAAAmAAAACAAAAD0wAAAAAAAA"/>
              </a:ext>
            </a:extLst>
          </p:cNvSpPr>
          <p:nvPr>
            <p:ph type="title"/>
          </p:nvPr>
        </p:nvSpPr>
        <p:spPr>
          <a:xfrm>
            <a:off x="816610" y="461010"/>
            <a:ext cx="7086600" cy="1123315"/>
          </a:xfrm>
        </p:spPr>
        <p:txBody>
          <a:bodyPr vert="horz" wrap="square" lIns="0" tIns="12700" rIns="0" bIns="0" numCol="1" spcCol="215900" anchor="t">
            <a:prstTxWarp prst="textNoShape">
              <a:avLst/>
            </a:prstTxWarp>
          </a:bodyPr>
          <a:lstStyle/>
          <a:p>
            <a:pPr marL="12700" marR="5080" indent="606425">
              <a:lnSpc>
                <a:spcPct val="100000"/>
              </a:lnSpc>
              <a:spcBef>
                <a:spcPts val="100"/>
              </a:spcBef>
            </a:pPr>
            <a:r>
              <a:t>Причины </a:t>
            </a:r>
            <a:r>
              <a:rPr cap="none" spc="-3"/>
              <a:t>недостаточного </a:t>
            </a:r>
            <a:r>
              <a:t> уровня </a:t>
            </a:r>
            <a:r>
              <a:rPr cap="none" spc="-3"/>
              <a:t>развития</a:t>
            </a:r>
            <a:r>
              <a:rPr cap="none" spc="3"/>
              <a:t> </a:t>
            </a:r>
            <a:r>
              <a:t>связной</a:t>
            </a:r>
            <a:r>
              <a:rPr cap="none" spc="-7"/>
              <a:t> </a:t>
            </a:r>
            <a:r>
              <a:t>речи</a:t>
            </a:r>
          </a:p>
        </p:txBody>
      </p:sp>
      <p:sp>
        <p:nvSpPr>
          <p:cNvPr id="3" name="object 3"/>
          <p:cNvSpPr>
            <a:extLst>
              <a:ext uri="smNativeData">
                <pr:smNativeData xmlns:pr="smNativeData" xmlns="smNativeData" val="SMDATA_15_mn2BZRMAAAAlAAAAZAAAAE0AAAAAAAAAABY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TAMAALYKAABYMwAAPScAABAgAAAmAAAACAAAAP//////////"/>
              </a:ext>
            </a:extLst>
          </p:cNvSpPr>
          <p:nvPr/>
        </p:nvSpPr>
        <p:spPr>
          <a:xfrm>
            <a:off x="535940" y="1741170"/>
            <a:ext cx="7810500" cy="46374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3970" rIns="0" bIns="0" numCol="1" spcCol="215900" anchor="t"/>
          <a:lstStyle/>
          <a:p>
            <a:pPr marL="356870" marR="1526540" indent="-344805" defTabSz="914400">
              <a:lnSpc>
                <a:spcPct val="100000"/>
              </a:lnSpc>
              <a:spcBef>
                <a:spcPts val="110"/>
              </a:spcBef>
              <a:buClr>
                <a:srgbClr val="330066"/>
              </a:buClr>
              <a:buSzPts val="1960"/>
              <a:buFont typeface="Wingdings" pitchFamily="0" charset="2"/>
              <a:buChar char=""/>
              <a:tabLst>
                <a:tab pos="357505" algn="l"/>
              </a:tabLst>
            </a:pPr>
            <a:r>
              <a:rPr sz="2800" cap="none" spc="-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Проблемы</a:t>
            </a:r>
            <a:r>
              <a:rPr sz="2800" cap="none" spc="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 spc="-5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соматического</a:t>
            </a:r>
            <a:r>
              <a:rPr sz="2800" cap="none" spc="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 spc="-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здоровья </a:t>
            </a:r>
            <a:r>
              <a:rPr sz="2800" cap="none" spc="-123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 spc="-5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дошкольников</a:t>
            </a:r>
            <a:endParaRPr sz="2800" cap="none">
              <a:latin typeface="Microsoft Sans Serif" pitchFamily="2" charset="-52"/>
              <a:ea typeface="Calibri" pitchFamily="2" charset="-52"/>
              <a:cs typeface="Microsoft Sans Serif" pitchFamily="2" charset="-52"/>
            </a:endParaRPr>
          </a:p>
          <a:p>
            <a:pPr marL="356870" indent="-344805" defTabSz="914400">
              <a:lnSpc>
                <a:spcPct val="100000"/>
              </a:lnSpc>
              <a:spcBef>
                <a:spcPts val="675"/>
              </a:spcBef>
              <a:buClr>
                <a:srgbClr val="330066"/>
              </a:buClr>
              <a:buSzPts val="1960"/>
              <a:buFont typeface="Wingdings" pitchFamily="0" charset="2"/>
              <a:buChar char=""/>
              <a:tabLst>
                <a:tab pos="357505" algn="l"/>
              </a:tabLst>
            </a:pPr>
            <a:r>
              <a:rPr sz="2800" cap="none" spc="-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Синдром</a:t>
            </a:r>
            <a:r>
              <a:rPr sz="2800" cap="none" spc="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дефицита </a:t>
            </a:r>
            <a:r>
              <a:rPr sz="2800" cap="none" spc="-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внимания;</a:t>
            </a:r>
            <a:endParaRPr sz="2800" cap="none">
              <a:latin typeface="Microsoft Sans Serif" pitchFamily="2" charset="-52"/>
              <a:ea typeface="Calibri" pitchFamily="2" charset="-52"/>
              <a:cs typeface="Microsoft Sans Serif" pitchFamily="2" charset="-52"/>
            </a:endParaRPr>
          </a:p>
          <a:p>
            <a:pPr marL="454025" marR="196850" indent="-454025" defTabSz="914400">
              <a:lnSpc>
                <a:spcPct val="100000"/>
              </a:lnSpc>
              <a:spcBef>
                <a:spcPts val="670"/>
              </a:spcBef>
              <a:buClr>
                <a:srgbClr val="330066"/>
              </a:buClr>
              <a:buSzPts val="1960"/>
              <a:buFont typeface="Wingdings" pitchFamily="0" charset="2"/>
              <a:buChar char=""/>
              <a:tabLst>
                <a:tab pos="454660" algn="l"/>
                <a:tab pos="2152015" algn="l"/>
                <a:tab pos="3486150" algn="l"/>
                <a:tab pos="6122035" algn="l"/>
              </a:tabLst>
            </a:pP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По</a:t>
            </a:r>
            <a:r>
              <a:rPr sz="2800" cap="none" spc="-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д</a:t>
            </a:r>
            <a:r>
              <a:rPr sz="2800" cap="none" spc="-15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м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ена	</a:t>
            </a:r>
            <a:r>
              <a:rPr sz="2800" cap="none" spc="-10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жи</a:t>
            </a:r>
            <a:r>
              <a:rPr sz="2800" cap="none" spc="-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вого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	</a:t>
            </a:r>
            <a:r>
              <a:rPr sz="2800" cap="none" spc="-106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челове</a:t>
            </a:r>
            <a:r>
              <a:rPr sz="2800" cap="none" spc="-5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ческого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	общения  </a:t>
            </a:r>
            <a:r>
              <a:rPr sz="2800" cap="none" spc="-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зависимостью	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от</a:t>
            </a:r>
            <a:r>
              <a:rPr sz="2800" cap="none" spc="5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 spc="-5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компьютера</a:t>
            </a:r>
            <a:r>
              <a:rPr sz="2800" cap="none" spc="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и</a:t>
            </a:r>
            <a:endParaRPr sz="2800" cap="none">
              <a:latin typeface="Microsoft Sans Serif" pitchFamily="2" charset="-52"/>
              <a:ea typeface="Calibri" pitchFamily="2" charset="-52"/>
              <a:cs typeface="Microsoft Sans Serif" pitchFamily="2" charset="-52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телевидения;</a:t>
            </a:r>
            <a:endParaRPr sz="2800" cap="none">
              <a:latin typeface="Microsoft Sans Serif" pitchFamily="2" charset="-52"/>
              <a:ea typeface="Calibri" pitchFamily="2" charset="-52"/>
              <a:cs typeface="Microsoft Sans Serif" pitchFamily="2" charset="-52"/>
            </a:endParaRPr>
          </a:p>
          <a:p>
            <a:pPr marL="356870" marR="5080" indent="-356870" defTabSz="914400">
              <a:lnSpc>
                <a:spcPct val="100000"/>
              </a:lnSpc>
              <a:spcBef>
                <a:spcPts val="675"/>
              </a:spcBef>
              <a:buClr>
                <a:srgbClr val="330066"/>
              </a:buClr>
              <a:buSzPts val="1960"/>
              <a:buFont typeface="Wingdings" pitchFamily="0" charset="2"/>
              <a:buChar char=""/>
              <a:tabLst>
                <a:tab pos="357505" algn="l"/>
                <a:tab pos="4051935" algn="l"/>
                <a:tab pos="6017260" algn="l"/>
                <a:tab pos="6589395" algn="l"/>
              </a:tabLst>
            </a:pPr>
            <a:r>
              <a:rPr sz="2800" cap="none" spc="-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Н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едос</a:t>
            </a:r>
            <a:r>
              <a:rPr sz="2800" cap="none" spc="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т</a:t>
            </a:r>
            <a:r>
              <a:rPr sz="2800" cap="none" spc="-7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аток</a:t>
            </a:r>
            <a:r>
              <a:rPr sz="2800" cap="none" spc="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общения	ро</a:t>
            </a:r>
            <a:r>
              <a:rPr sz="2800" cap="none" spc="-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ди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т</a:t>
            </a:r>
            <a:r>
              <a:rPr sz="2800" cap="none" spc="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ел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ей	</a:t>
            </a:r>
            <a:r>
              <a:rPr sz="2800" cap="none" spc="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с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о	</a:t>
            </a:r>
            <a:r>
              <a:rPr sz="2800" cap="none" spc="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с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во</a:t>
            </a:r>
            <a:r>
              <a:rPr sz="2800" cap="none" spc="-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и</a:t>
            </a:r>
            <a:r>
              <a:rPr sz="2800" cap="none" spc="-15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м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и  </a:t>
            </a:r>
            <a:r>
              <a:rPr sz="2800" cap="none" spc="-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детьми;</a:t>
            </a:r>
            <a:endParaRPr sz="2800" cap="none">
              <a:latin typeface="Microsoft Sans Serif" pitchFamily="2" charset="-52"/>
              <a:ea typeface="Calibri" pitchFamily="2" charset="-52"/>
              <a:cs typeface="Microsoft Sans Serif" pitchFamily="2" charset="-52"/>
            </a:endParaRPr>
          </a:p>
          <a:p>
            <a:pPr marL="356870" marR="1183005" indent="-344805" defTabSz="914400">
              <a:lnSpc>
                <a:spcPct val="100000"/>
              </a:lnSpc>
              <a:spcBef>
                <a:spcPts val="675"/>
              </a:spcBef>
              <a:buClr>
                <a:srgbClr val="330066"/>
              </a:buClr>
              <a:buSzPts val="1960"/>
              <a:buFont typeface="Wingdings" pitchFamily="0" charset="2"/>
              <a:buChar char=""/>
              <a:tabLst>
                <a:tab pos="357505" algn="l"/>
                <a:tab pos="2756535" algn="l"/>
                <a:tab pos="5214620" algn="l"/>
              </a:tabLst>
            </a:pPr>
            <a:r>
              <a:rPr sz="2800" cap="none" spc="-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Игн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ор</a:t>
            </a:r>
            <a:r>
              <a:rPr sz="2800" cap="none" spc="-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и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рование</a:t>
            </a:r>
            <a:r>
              <a:rPr sz="2800" cap="none" spc="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ро</a:t>
            </a:r>
            <a:r>
              <a:rPr sz="2800" cap="none" spc="-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ди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т</a:t>
            </a:r>
            <a:r>
              <a:rPr sz="2800" cap="none" spc="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ел</a:t>
            </a:r>
            <a:r>
              <a:rPr sz="2800" cap="none" spc="-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я</a:t>
            </a:r>
            <a:r>
              <a:rPr sz="2800" cap="none" spc="-15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м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и	</a:t>
            </a:r>
            <a:r>
              <a:rPr sz="2800" cap="none" spc="-2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речев</a:t>
            </a:r>
            <a:r>
              <a:rPr sz="2800" cap="none">
                <a:solidFill>
                  <a:srgbClr val="006FC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ых  трудностей	детей.</a:t>
            </a:r>
            <a:endParaRPr sz="2800" cap="none">
              <a:latin typeface="Microsoft Sans Serif" pitchFamily="2" charset="-52"/>
              <a:ea typeface="Calibri" pitchFamily="2" charset="-52"/>
              <a:cs typeface="Microsoft Sans Serif" pitchFamily="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extLst>
              <a:ext uri="smNativeData">
                <pr:smNativeData xmlns:pr="smNativeData" xmlns="smNativeData" val="SMDATA_15_mn2BZRMAAAAlAAAAZAAAAE0AAAAAAAAAABM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8AY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gRAAAO0BAACyFQAA9AMAABAgAAAmAAAACAAAAP//////////"/>
              </a:ext>
            </a:extLst>
          </p:cNvSpPr>
          <p:nvPr/>
        </p:nvSpPr>
        <p:spPr>
          <a:xfrm>
            <a:off x="2682875" y="313055"/>
            <a:ext cx="843915" cy="3295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065" rIns="0" bIns="0" numCol="1" spcCol="215900" anchor="t"/>
          <a:lstStyle/>
          <a:p>
            <a:pPr marL="12700" defTabSz="914400">
              <a:lnSpc>
                <a:spcPct val="100000"/>
              </a:lnSpc>
              <a:spcBef>
                <a:spcPts val="95"/>
              </a:spcBef>
              <a:tabLst>
                <a:tab pos="487680" algn="l"/>
              </a:tabLst>
            </a:pP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–	э</a:t>
            </a:r>
            <a:r>
              <a:rPr sz="2000" cap="none" spc="-6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т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о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</p:txBody>
      </p:sp>
      <p:sp>
        <p:nvSpPr>
          <p:cNvPr id="3" name="object 3"/>
          <p:cNvSpPr>
            <a:extLst>
              <a:ext uri="smNativeData">
                <pr:smNativeData xmlns:pr="smNativeData" xmlns="smNativeData" val="SMDATA_15_mn2BZRMAAAAlAAAAZAAAAE0AAAAAAAAAABM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j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qxcAAO0BAAATHQAA9AMAABAgAAAmAAAACAAAAP//////////"/>
              </a:ext>
            </a:extLst>
          </p:cNvSpPr>
          <p:nvPr/>
        </p:nvSpPr>
        <p:spPr>
          <a:xfrm>
            <a:off x="3847465" y="313055"/>
            <a:ext cx="878840" cy="3295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065" rIns="0" bIns="0" numCol="1" spcCol="215900" anchor="t"/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с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и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сте</a:t>
            </a:r>
            <a:r>
              <a:rPr sz="2000" cap="none" spc="-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м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а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</p:txBody>
      </p:sp>
      <p:sp>
        <p:nvSpPr>
          <p:cNvPr id="4" name="object 4"/>
          <p:cNvSpPr>
            <a:extLst>
              <a:ext uri="smNativeData">
                <pr:smNativeData xmlns:pr="smNativeData" xmlns="smNativeData" val="SMDATA_15_mn2BZRMAAAAlAAAAZAAAAE0AAAAAAAAAABM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JTZug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Dx8AAO0BAACeJAAA9AMAABAgAAAmAAAACAAAAP//////////"/>
              </a:ext>
            </a:extLst>
          </p:cNvSpPr>
          <p:nvPr/>
        </p:nvSpPr>
        <p:spPr>
          <a:xfrm>
            <a:off x="5048885" y="313055"/>
            <a:ext cx="903605" cy="3295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065" rIns="0" bIns="0" numCol="1" spcCol="215900" anchor="t"/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ме</a:t>
            </a:r>
            <a:r>
              <a:rPr sz="2000" cap="none" spc="-5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т</a:t>
            </a:r>
            <a:r>
              <a:rPr sz="2000" cap="none" spc="-6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о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д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ов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</p:txBody>
      </p:sp>
      <p:sp>
        <p:nvSpPr>
          <p:cNvPr id="5" name="object 5"/>
          <p:cNvSpPr>
            <a:extLst>
              <a:ext uri="smNativeData">
                <pr:smNativeData xmlns:pr="smNativeData" xmlns="smNativeData" val="SMDATA_15_mn2BZRMAAAAlAAAAZAAAAE0AAAAAAAAAABM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niYAAO0BAADJLwAA9AMAABAgAAAmAAAACAAAAP//////////"/>
              </a:ext>
            </a:extLst>
          </p:cNvSpPr>
          <p:nvPr/>
        </p:nvSpPr>
        <p:spPr>
          <a:xfrm>
            <a:off x="6277610" y="313055"/>
            <a:ext cx="1490345" cy="3295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065" rIns="0" bIns="0" numCol="1" spcCol="215900" anchor="t"/>
          <a:lstStyle/>
          <a:p>
            <a:pPr marL="12700" defTabSz="914400">
              <a:lnSpc>
                <a:spcPct val="100000"/>
              </a:lnSpc>
              <a:spcBef>
                <a:spcPts val="95"/>
              </a:spcBef>
              <a:tabLst>
                <a:tab pos="497205" algn="l"/>
              </a:tabLst>
            </a:pP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и	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приемов,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</p:txBody>
      </p:sp>
      <p:sp>
        <p:nvSpPr>
          <p:cNvPr id="6" name="object 6"/>
          <p:cNvSpPr>
            <a:extLst>
              <a:ext uri="smNativeData">
                <pr:smNativeData xmlns:pr="smNativeData" xmlns="smNativeData" val="SMDATA_15_mn2BZRMAAAAlAAAAZAAAAE0AAAAAAAAAABM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zwMAAO0BAAByDwAA1AUAABAgAAAmAAAACAAAAP//////////"/>
              </a:ext>
            </a:extLst>
          </p:cNvSpPr>
          <p:nvPr/>
        </p:nvSpPr>
        <p:spPr>
          <a:xfrm>
            <a:off x="619125" y="313055"/>
            <a:ext cx="1891665" cy="6343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065" rIns="0" bIns="0" numCol="1" spcCol="215900" anchor="t"/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cap="none" spc="-2">
                <a:solidFill>
                  <a:srgbClr val="C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Мнемотехника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  <a:p>
            <a:pPr marL="12700">
              <a:lnSpc>
                <a:spcPct val="100000"/>
              </a:lnSpc>
            </a:pP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обеспечивающих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</p:txBody>
      </p:sp>
      <p:sp>
        <p:nvSpPr>
          <p:cNvPr id="7" name="object 7"/>
          <p:cNvSpPr>
            <a:extLst>
              <a:ext uri="smNativeData">
                <pr:smNativeData xmlns:pr="smNativeData" xmlns="smNativeData" val="SMDATA_15_mn2BZRMAAAAlAAAAZAAAAE0AAAAAAAAAABI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2BAAAM4DAADOLwAA1QUAABAgAAAmAAAACAAAAP//////////"/>
              </a:ext>
            </a:extLst>
          </p:cNvSpPr>
          <p:nvPr/>
        </p:nvSpPr>
        <p:spPr>
          <a:xfrm>
            <a:off x="2738120" y="618490"/>
            <a:ext cx="5033010" cy="3295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1430" rIns="0" bIns="0" numCol="1" spcCol="215900" anchor="t"/>
          <a:lstStyle/>
          <a:p>
            <a:pPr marL="12700" defTabSz="914400">
              <a:lnSpc>
                <a:spcPct val="100000"/>
              </a:lnSpc>
              <a:spcBef>
                <a:spcPts val="90"/>
              </a:spcBef>
              <a:tabLst>
                <a:tab pos="1680210" algn="l"/>
                <a:tab pos="3396615" algn="l"/>
                <a:tab pos="4884420" algn="l"/>
              </a:tabLst>
            </a:pP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э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ф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фе</a:t>
            </a:r>
            <a:r>
              <a:rPr sz="2000" cap="none" spc="-5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к</a:t>
            </a:r>
            <a:r>
              <a:rPr sz="2000" cap="none" spc="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т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и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в</a:t>
            </a:r>
            <a:r>
              <a:rPr sz="2000" cap="none" spc="-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н</a:t>
            </a:r>
            <a:r>
              <a:rPr sz="2000" cap="none" spc="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о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е	за</a:t>
            </a:r>
            <a:r>
              <a:rPr sz="2000" cap="none" spc="-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п</a:t>
            </a:r>
            <a:r>
              <a:rPr sz="2000" cap="none" spc="-6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о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ми</a:t>
            </a:r>
            <a:r>
              <a:rPr sz="2000" cap="none" spc="-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н</a:t>
            </a:r>
            <a:r>
              <a:rPr sz="2000" cap="none" spc="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а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н</a:t>
            </a:r>
            <a:r>
              <a:rPr sz="2000" cap="none" spc="-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и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е,	с</a:t>
            </a:r>
            <a:r>
              <a:rPr sz="2000" cap="none" spc="-6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о</a:t>
            </a:r>
            <a:r>
              <a:rPr sz="2000" cap="none" spc="-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х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ра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н</a:t>
            </a:r>
            <a:r>
              <a:rPr sz="2000" cap="none" spc="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е</a:t>
            </a:r>
            <a:r>
              <a:rPr sz="2000" cap="none" spc="-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ни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е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	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и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</p:txBody>
      </p:sp>
      <p:sp>
        <p:nvSpPr>
          <p:cNvPr id="8" name="object 8"/>
          <p:cNvSpPr>
            <a:extLst>
              <a:ext uri="smNativeData">
                <pr:smNativeData xmlns:pr="smNativeData" xmlns="smNativeData" val="SMDATA_15_mn2BZRMAAAAlAAAAZAAAAE0AAAAAAAAAABM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8AY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zwMAAK4FAADNLwAAtQcAABAgAAAmAAAACAAAAP//////////"/>
              </a:ext>
            </a:extLst>
          </p:cNvSpPr>
          <p:nvPr/>
        </p:nvSpPr>
        <p:spPr>
          <a:xfrm>
            <a:off x="619125" y="923290"/>
            <a:ext cx="7151370" cy="3295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065" rIns="0" bIns="0" numCol="1" spcCol="215900" anchor="t"/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воспроизведение</a:t>
            </a:r>
            <a:r>
              <a:rPr sz="2000" cap="none" spc="6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информации. 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Использование</a:t>
            </a:r>
            <a:r>
              <a:rPr sz="2000" cap="none" spc="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мнемотехники для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</p:txBody>
      </p:sp>
      <p:sp>
        <p:nvSpPr>
          <p:cNvPr id="9" name="object 9"/>
          <p:cNvSpPr>
            <a:extLst>
              <a:ext uri="smNativeData">
                <pr:smNativeData xmlns:pr="smNativeData" xmlns="smNativeData" val="SMDATA_15_mn2BZRMAAAAlAAAAZAAAAE0AAAAAAAAAABI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8AY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8w4AAI4HAADLLwAAlQkAABAgAAAmAAAACAAAAP//////////"/>
              </a:ext>
            </a:extLst>
          </p:cNvSpPr>
          <p:nvPr/>
        </p:nvSpPr>
        <p:spPr>
          <a:xfrm>
            <a:off x="2430145" y="1228090"/>
            <a:ext cx="5339080" cy="3295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1430" rIns="0" bIns="0" numCol="1" spcCol="215900" anchor="t"/>
          <a:lstStyle/>
          <a:p>
            <a:pPr marL="12700" defTabSz="914400">
              <a:lnSpc>
                <a:spcPct val="100000"/>
              </a:lnSpc>
              <a:spcBef>
                <a:spcPts val="90"/>
              </a:spcBef>
              <a:tabLst>
                <a:tab pos="387350" algn="l"/>
                <a:tab pos="1771650" algn="l"/>
                <a:tab pos="2661920" algn="l"/>
                <a:tab pos="4119245" algn="l"/>
                <a:tab pos="4723130" algn="l"/>
              </a:tabLst>
            </a:pP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в	</a:t>
            </a:r>
            <a:r>
              <a:rPr sz="2000" cap="none" spc="-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н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а</a:t>
            </a:r>
            <a:r>
              <a:rPr sz="2000" cap="none" spc="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с</a:t>
            </a:r>
            <a:r>
              <a:rPr sz="2000" cap="none" spc="-5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т</a:t>
            </a:r>
            <a:r>
              <a:rPr sz="2000" cap="none" spc="-6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о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я</a:t>
            </a:r>
            <a:r>
              <a:rPr sz="2000" cap="none" spc="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щ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ее	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в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ремя	с</a:t>
            </a:r>
            <a:r>
              <a:rPr sz="2000" cap="none" spc="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т</a:t>
            </a:r>
            <a:r>
              <a:rPr sz="2000" cap="none" spc="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а</a:t>
            </a:r>
            <a:r>
              <a:rPr sz="2000" cap="none" spc="-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н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о</a:t>
            </a:r>
            <a:r>
              <a:rPr sz="2000" cap="none" spc="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в</a:t>
            </a:r>
            <a:r>
              <a:rPr sz="2000" cap="none" spc="-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и</a:t>
            </a:r>
            <a:r>
              <a:rPr sz="2000" cap="none" spc="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т</a:t>
            </a:r>
            <a:r>
              <a:rPr sz="2000" cap="none" spc="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с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я	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в</a:t>
            </a:r>
            <a:r>
              <a:rPr sz="2000" cap="none" spc="6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с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е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	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б</a:t>
            </a:r>
            <a:r>
              <a:rPr sz="2000" cap="none" spc="-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о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л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ее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</p:txBody>
      </p:sp>
      <p:sp>
        <p:nvSpPr>
          <p:cNvPr id="10" name="object 10"/>
          <p:cNvSpPr>
            <a:extLst>
              <a:ext uri="smNativeData">
                <pr:smNativeData xmlns:pr="smNativeData" xmlns="smNativeData" val="SMDATA_15_mn2BZRMAAAAlAAAAZAAAAE0AAAAAAAAAABI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zwMAAI4HAACMDQAAVQ0AABAgAAAmAAAACAAAAP//////////"/>
              </a:ext>
            </a:extLst>
          </p:cNvSpPr>
          <p:nvPr/>
        </p:nvSpPr>
        <p:spPr>
          <a:xfrm>
            <a:off x="619125" y="1228090"/>
            <a:ext cx="1583055" cy="9391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1430" rIns="0" bIns="0" numCol="1" spcCol="215900" anchor="t"/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cap="none" spc="-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дошкольников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актуальным.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  <a:p>
            <a:pPr marL="469265">
              <a:lnSpc>
                <a:spcPct val="100000"/>
              </a:lnSpc>
            </a:pPr>
            <a:r>
              <a:rPr sz="2000" b="1" cap="none" spc="-2">
                <a:solidFill>
                  <a:srgbClr val="C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Задачи: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</p:txBody>
      </p:sp>
      <p:sp>
        <p:nvSpPr>
          <p:cNvPr id="11" name="object 11"/>
          <p:cNvSpPr>
            <a:extLst>
              <a:ext uri="smNativeData">
                <pr:smNativeData xmlns:pr="smNativeData" xmlns="smNativeData" val="SMDATA_15_mn2BZRMAAAAlAAAAZAAAAE0AAAAAAAAAABI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zwMAAC8NAADNLwAAuSUAABAgAAAmAAAACAAAAP//////////"/>
              </a:ext>
            </a:extLst>
          </p:cNvSpPr>
          <p:nvPr/>
        </p:nvSpPr>
        <p:spPr>
          <a:xfrm>
            <a:off x="619125" y="2143125"/>
            <a:ext cx="7151370" cy="39890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1430" rIns="0" bIns="0" numCol="1" spcCol="215900" anchor="t"/>
          <a:lstStyle/>
          <a:p>
            <a:pPr marL="12700" marR="5080" algn="just" defTabSz="914400">
              <a:lnSpc>
                <a:spcPct val="100000"/>
              </a:lnSpc>
              <a:spcBef>
                <a:spcPts val="90"/>
              </a:spcBef>
              <a:buSzPts val="1900"/>
              <a:buChar char="•"/>
              <a:tabLst>
                <a:tab pos="102235" algn="l"/>
              </a:tabLst>
            </a:pP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Развивать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у детей 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умение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с 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помощью графической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аналогии, а  так </a:t>
            </a:r>
            <a:r>
              <a:rPr sz="2000" cap="none" spc="-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же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с 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помощью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заместителей 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понимать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и 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рассказывать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 spc="-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знакомые</a:t>
            </a:r>
            <a:r>
              <a:rPr sz="2000" cap="none" spc="6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сказки</a:t>
            </a:r>
            <a:r>
              <a:rPr sz="2000" cap="none" spc="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по</a:t>
            </a:r>
            <a:r>
              <a:rPr sz="2000" cap="none" spc="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мнемотаблице</a:t>
            </a:r>
            <a:r>
              <a:rPr sz="2000" cap="none" spc="1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и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 spc="-8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коллажу.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  <a:p>
            <a:pPr marL="101600" indent="-89535" algn="just" defTabSz="914400">
              <a:lnSpc>
                <a:spcPct val="100000"/>
              </a:lnSpc>
              <a:spcBef>
                <a:spcPts val="5"/>
              </a:spcBef>
              <a:buSzPts val="1900"/>
              <a:buChar char="•"/>
              <a:tabLst>
                <a:tab pos="102235" algn="l"/>
              </a:tabLst>
            </a:pP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Развивать</a:t>
            </a:r>
            <a:r>
              <a:rPr sz="2000" cap="none" spc="1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у</a:t>
            </a:r>
            <a:r>
              <a:rPr sz="2000" cap="none" spc="6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детей</a:t>
            </a:r>
            <a:r>
              <a:rPr sz="2000" cap="none" spc="11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психические</a:t>
            </a:r>
            <a:r>
              <a:rPr sz="2000" cap="none" spc="14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процессы:</a:t>
            </a:r>
            <a:r>
              <a:rPr sz="2000" cap="none" spc="8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мышление,</a:t>
            </a:r>
            <a:r>
              <a:rPr sz="2000" cap="none" spc="10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внимание,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  <a:p>
            <a:pPr marL="12700" algn="just">
              <a:lnSpc>
                <a:spcPct val="100000"/>
              </a:lnSpc>
            </a:pP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воображение,</a:t>
            </a:r>
            <a:r>
              <a:rPr sz="2000" cap="none" spc="10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память</a:t>
            </a:r>
            <a:r>
              <a:rPr sz="2000" cap="none" spc="5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(различные</a:t>
            </a:r>
            <a:r>
              <a:rPr sz="2000" cap="none" spc="8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виды).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  <a:p>
            <a:pPr marL="12700" marR="6350" algn="just" defTabSz="914400">
              <a:lnSpc>
                <a:spcPct val="100000"/>
              </a:lnSpc>
              <a:spcBef>
                <a:spcPts val="5"/>
              </a:spcBef>
              <a:buSzPts val="1900"/>
              <a:buChar char="•"/>
              <a:tabLst>
                <a:tab pos="102235" algn="l"/>
              </a:tabLst>
            </a:pP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Развивать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у детей 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умственную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активность, сообразительность,  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наблюдательность, умение сравнивать,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выделять существенные  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признаки.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  <a:p>
            <a:pPr marL="12700" marR="5080" algn="just" defTabSz="914400">
              <a:lnSpc>
                <a:spcPct val="100000"/>
              </a:lnSpc>
              <a:buSzPts val="1900"/>
              <a:buChar char="•"/>
              <a:tabLst>
                <a:tab pos="102235" algn="l"/>
              </a:tabLst>
            </a:pP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Содействовать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решению 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дошкольниками</a:t>
            </a:r>
            <a:r>
              <a:rPr sz="2000" cap="none" spc="74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изобретательских </a:t>
            </a:r>
            <a:r>
              <a:rPr sz="2000" cap="none" spc="-74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 spc="-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задач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 spc="-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сказочного,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игрового,</a:t>
            </a:r>
            <a:r>
              <a:rPr sz="2000" cap="none" spc="74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 spc="-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экологического,</a:t>
            </a:r>
            <a:r>
              <a:rPr sz="2000" cap="none" spc="7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этического  характера</a:t>
            </a:r>
            <a:r>
              <a:rPr sz="2000" cap="none" spc="5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и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др.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  <a:p>
            <a:pPr marL="101600" indent="-89535" algn="just" defTabSz="914400">
              <a:lnSpc>
                <a:spcPct val="100000"/>
              </a:lnSpc>
              <a:buSzPts val="1900"/>
              <a:buChar char="•"/>
              <a:tabLst>
                <a:tab pos="102235" algn="l"/>
              </a:tabLst>
            </a:pPr>
            <a:r>
              <a:rPr sz="2000" cap="none" spc="-5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Обучать</a:t>
            </a:r>
            <a:r>
              <a:rPr sz="2000" cap="none" spc="64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детей</a:t>
            </a:r>
            <a:r>
              <a:rPr sz="2000" cap="none" spc="6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правильному</a:t>
            </a:r>
            <a:r>
              <a:rPr sz="2000" cap="none" spc="61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 spc="-2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звукопроизношению.</a:t>
            </a:r>
            <a:r>
              <a:rPr sz="2000" cap="none" spc="64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 spc="-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Знакомить</a:t>
            </a:r>
            <a:r>
              <a:rPr sz="2000" cap="none" spc="66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000" cap="none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с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cap="none" spc="-3"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буквами.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ChangeArrowheads="1"/>
            <a:extLst>
              <a:ext uri="smNativeData">
                <pr:smNativeData xmlns:pr="smNativeData" xmlns="smNativeData" val="SMDATA_15_mn2BZR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8g4AACYEAAAQJQAAjwYAABAgAAAmAAAACAAAAD0wAAAAAAAA"/>
              </a:ext>
            </a:extLst>
          </p:cNvSpPr>
          <p:nvPr>
            <p:ph type="title"/>
          </p:nvPr>
        </p:nvSpPr>
        <p:spPr>
          <a:xfrm>
            <a:off x="2429510" y="674370"/>
            <a:ext cx="3595370" cy="391795"/>
          </a:xfrm>
        </p:spPr>
        <p:txBody>
          <a:bodyPr vert="horz" wrap="square" lIns="0" tIns="12700" rIns="0" bIns="0" numCol="1" spcCol="215900" anchor="t">
            <a:prstTxWarp prst="textNoShape">
              <a:avLst/>
            </a:prstTxWarp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cap="none">
                <a:solidFill>
                  <a:srgbClr val="006FC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Структура</a:t>
            </a:r>
            <a:r>
              <a:rPr sz="2400" cap="none" spc="-25">
                <a:solidFill>
                  <a:srgbClr val="006FC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400" cap="none" spc="-2">
                <a:solidFill>
                  <a:srgbClr val="006FC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мнемотехники</a:t>
            </a:r>
            <a:endParaRPr sz="24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</p:txBody>
      </p:sp>
      <p:grpSp>
        <p:nvGrpSpPr>
          <p:cNvPr id="3" name="object 3"/>
          <p:cNvGrpSpPr>
            <a:extLst>
              <a:ext uri="smNativeData">
                <pr:smNativeData xmlns:pr="smNativeData" xmlns="smNativeData" val="SMDATA_6_mn2BZRMAAAAlAAAAAQAAAA8BAAAAkAAAAEgAAACQAAAASAAAAAAAAAAAAAAAAAAAABcAAAAUAAAAAAAAAAAAAAD/fwAA/38AAAAAAAAJAAAABAAAAAAAAAAfAAAAVAAAAAAAAAAAAAAAAAAAAAAAAAAAAAAAAAAAAAAAAAAAAAAAAAAAAAAAAAAAAAAAAAAAAAAAAAAAAAAAAAAAAAAAAAAAAAAAAAAAAAAAAAAAAAAAAAAAACEAAAAYAAAAFAAAAAURAAAaCQAAyiYAAJgNAAAQAAAAJgAAAAgAAAD/////AAAAAA=="/>
              </a:ext>
            </a:extLst>
          </p:cNvGrpSpPr>
          <p:nvPr/>
        </p:nvGrpSpPr>
        <p:grpSpPr>
          <a:xfrm>
            <a:off x="2766695" y="1479550"/>
            <a:ext cx="3538855" cy="730250"/>
            <a:chOff x="2766695" y="1479550"/>
            <a:chExt cx="3538855" cy="730250"/>
          </a:xfrm>
        </p:grpSpPr>
        <p:sp>
          <p:nvSpPr>
            <p:cNvPr id="5" name="object 4"/>
            <p:cNvSpPr>
              <a:extLst>
                <a:ext uri="smNativeData">
                  <pr:smNativeData xmlns:pr="smNativeData" xmlns="smNativeData" val="SMDATA_15_mn2BZRMAAAAlAAAACwAAAA0AAAAAAAAAAAAAAAAAAAAAAAAAAAAAAAAA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DREAACEJAADDJgAAkA0AAAAAAAAmAAAACAAAAP//////////"/>
                </a:ext>
              </a:extLst>
            </p:cNvSpPr>
            <p:nvPr/>
          </p:nvSpPr>
          <p:spPr>
            <a:xfrm>
              <a:off x="2771775" y="1483995"/>
              <a:ext cx="3529330" cy="720725"/>
            </a:xfrm>
            <a:custGeom>
              <a:avLst/>
              <a:gdLst/>
              <a:ahLst/>
              <a:cxnLst/>
              <a:rect l="0" t="0" r="3529330" b="720725"/>
              <a:pathLst>
                <a:path w="3529330" h="720725">
                  <a:moveTo>
                    <a:pt x="1764538" y="0"/>
                  </a:moveTo>
                  <a:lnTo>
                    <a:pt x="1689943" y="0"/>
                  </a:lnTo>
                  <a:lnTo>
                    <a:pt x="1616138" y="1255"/>
                  </a:lnTo>
                  <a:lnTo>
                    <a:pt x="1543184" y="2806"/>
                  </a:lnTo>
                  <a:lnTo>
                    <a:pt x="1471142" y="4956"/>
                  </a:lnTo>
                  <a:lnTo>
                    <a:pt x="1400073" y="7692"/>
                  </a:lnTo>
                  <a:lnTo>
                    <a:pt x="1330039" y="11002"/>
                  </a:lnTo>
                  <a:lnTo>
                    <a:pt x="1261101" y="14873"/>
                  </a:lnTo>
                  <a:lnTo>
                    <a:pt x="1193319" y="19293"/>
                  </a:lnTo>
                  <a:lnTo>
                    <a:pt x="1126756" y="24249"/>
                  </a:lnTo>
                  <a:lnTo>
                    <a:pt x="1061472" y="29729"/>
                  </a:lnTo>
                  <a:lnTo>
                    <a:pt x="997529" y="35720"/>
                  </a:lnTo>
                  <a:lnTo>
                    <a:pt x="934988" y="42210"/>
                  </a:lnTo>
                  <a:lnTo>
                    <a:pt x="873910" y="49186"/>
                  </a:lnTo>
                  <a:lnTo>
                    <a:pt x="814356" y="56636"/>
                  </a:lnTo>
                  <a:lnTo>
                    <a:pt x="756388" y="64547"/>
                  </a:lnTo>
                  <a:lnTo>
                    <a:pt x="700067" y="72907"/>
                  </a:lnTo>
                  <a:lnTo>
                    <a:pt x="645453" y="81703"/>
                  </a:lnTo>
                  <a:lnTo>
                    <a:pt x="592609" y="90923"/>
                  </a:lnTo>
                  <a:lnTo>
                    <a:pt x="541596" y="100554"/>
                  </a:lnTo>
                  <a:lnTo>
                    <a:pt x="492474" y="110585"/>
                  </a:lnTo>
                  <a:lnTo>
                    <a:pt x="445304" y="121001"/>
                  </a:lnTo>
                  <a:lnTo>
                    <a:pt x="400149" y="131791"/>
                  </a:lnTo>
                  <a:lnTo>
                    <a:pt x="357070" y="142942"/>
                  </a:lnTo>
                  <a:lnTo>
                    <a:pt x="316127" y="154443"/>
                  </a:lnTo>
                  <a:lnTo>
                    <a:pt x="277381" y="166279"/>
                  </a:lnTo>
                  <a:lnTo>
                    <a:pt x="240895" y="178439"/>
                  </a:lnTo>
                  <a:lnTo>
                    <a:pt x="174944" y="203680"/>
                  </a:lnTo>
                  <a:lnTo>
                    <a:pt x="118764" y="230068"/>
                  </a:lnTo>
                  <a:lnTo>
                    <a:pt x="72845" y="257500"/>
                  </a:lnTo>
                  <a:lnTo>
                    <a:pt x="37676" y="285877"/>
                  </a:lnTo>
                  <a:lnTo>
                    <a:pt x="6150" y="329996"/>
                  </a:lnTo>
                  <a:lnTo>
                    <a:pt x="0" y="360299"/>
                  </a:lnTo>
                  <a:lnTo>
                    <a:pt x="1547" y="375531"/>
                  </a:lnTo>
                  <a:lnTo>
                    <a:pt x="24276" y="420212"/>
                  </a:lnTo>
                  <a:lnTo>
                    <a:pt x="53886" y="449029"/>
                  </a:lnTo>
                  <a:lnTo>
                    <a:pt x="94491" y="476951"/>
                  </a:lnTo>
                  <a:lnTo>
                    <a:pt x="145602" y="503880"/>
                  </a:lnTo>
                  <a:lnTo>
                    <a:pt x="206729" y="529715"/>
                  </a:lnTo>
                  <a:lnTo>
                    <a:pt x="277381" y="554355"/>
                  </a:lnTo>
                  <a:lnTo>
                    <a:pt x="316127" y="566196"/>
                  </a:lnTo>
                  <a:lnTo>
                    <a:pt x="357070" y="577701"/>
                  </a:lnTo>
                  <a:lnTo>
                    <a:pt x="400149" y="588857"/>
                  </a:lnTo>
                  <a:lnTo>
                    <a:pt x="445304" y="599652"/>
                  </a:lnTo>
                  <a:lnTo>
                    <a:pt x="492474" y="610073"/>
                  </a:lnTo>
                  <a:lnTo>
                    <a:pt x="541596" y="620108"/>
                  </a:lnTo>
                  <a:lnTo>
                    <a:pt x="592609" y="629744"/>
                  </a:lnTo>
                  <a:lnTo>
                    <a:pt x="645453" y="638969"/>
                  </a:lnTo>
                  <a:lnTo>
                    <a:pt x="700067" y="647770"/>
                  </a:lnTo>
                  <a:lnTo>
                    <a:pt x="756388" y="656135"/>
                  </a:lnTo>
                  <a:lnTo>
                    <a:pt x="814356" y="664051"/>
                  </a:lnTo>
                  <a:lnTo>
                    <a:pt x="873910" y="671505"/>
                  </a:lnTo>
                  <a:lnTo>
                    <a:pt x="934988" y="678485"/>
                  </a:lnTo>
                  <a:lnTo>
                    <a:pt x="997529" y="684979"/>
                  </a:lnTo>
                  <a:lnTo>
                    <a:pt x="1061472" y="690974"/>
                  </a:lnTo>
                  <a:lnTo>
                    <a:pt x="1126756" y="696458"/>
                  </a:lnTo>
                  <a:lnTo>
                    <a:pt x="1193319" y="701417"/>
                  </a:lnTo>
                  <a:lnTo>
                    <a:pt x="1261101" y="705840"/>
                  </a:lnTo>
                  <a:lnTo>
                    <a:pt x="1330039" y="709714"/>
                  </a:lnTo>
                  <a:lnTo>
                    <a:pt x="1400073" y="713026"/>
                  </a:lnTo>
                  <a:lnTo>
                    <a:pt x="1471142" y="715764"/>
                  </a:lnTo>
                  <a:lnTo>
                    <a:pt x="1543184" y="717915"/>
                  </a:lnTo>
                  <a:lnTo>
                    <a:pt x="1616138" y="719468"/>
                  </a:lnTo>
                  <a:lnTo>
                    <a:pt x="1689943" y="720408"/>
                  </a:lnTo>
                  <a:lnTo>
                    <a:pt x="1764538" y="720408"/>
                  </a:lnTo>
                  <a:lnTo>
                    <a:pt x="1839124" y="720408"/>
                  </a:lnTo>
                  <a:lnTo>
                    <a:pt x="1912921" y="719468"/>
                  </a:lnTo>
                  <a:lnTo>
                    <a:pt x="1985867" y="717915"/>
                  </a:lnTo>
                  <a:lnTo>
                    <a:pt x="2057903" y="715764"/>
                  </a:lnTo>
                  <a:lnTo>
                    <a:pt x="2128966" y="713026"/>
                  </a:lnTo>
                  <a:lnTo>
                    <a:pt x="2198995" y="709714"/>
                  </a:lnTo>
                  <a:lnTo>
                    <a:pt x="2267929" y="705840"/>
                  </a:lnTo>
                  <a:lnTo>
                    <a:pt x="2335707" y="701417"/>
                  </a:lnTo>
                  <a:lnTo>
                    <a:pt x="2402268" y="696458"/>
                  </a:lnTo>
                  <a:lnTo>
                    <a:pt x="2467550" y="690974"/>
                  </a:lnTo>
                  <a:lnTo>
                    <a:pt x="2531491" y="684979"/>
                  </a:lnTo>
                  <a:lnTo>
                    <a:pt x="2594032" y="678485"/>
                  </a:lnTo>
                  <a:lnTo>
                    <a:pt x="2655110" y="671505"/>
                  </a:lnTo>
                  <a:lnTo>
                    <a:pt x="2714663" y="664051"/>
                  </a:lnTo>
                  <a:lnTo>
                    <a:pt x="2772632" y="656135"/>
                  </a:lnTo>
                  <a:lnTo>
                    <a:pt x="2828955" y="647770"/>
                  </a:lnTo>
                  <a:lnTo>
                    <a:pt x="2883570" y="638969"/>
                  </a:lnTo>
                  <a:lnTo>
                    <a:pt x="2936416" y="629744"/>
                  </a:lnTo>
                  <a:lnTo>
                    <a:pt x="2987432" y="620108"/>
                  </a:lnTo>
                  <a:lnTo>
                    <a:pt x="3036556" y="610073"/>
                  </a:lnTo>
                  <a:lnTo>
                    <a:pt x="3083728" y="599652"/>
                  </a:lnTo>
                  <a:lnTo>
                    <a:pt x="3128886" y="588857"/>
                  </a:lnTo>
                  <a:lnTo>
                    <a:pt x="3171968" y="577701"/>
                  </a:lnTo>
                  <a:lnTo>
                    <a:pt x="3212915" y="566196"/>
                  </a:lnTo>
                  <a:lnTo>
                    <a:pt x="3251663" y="554355"/>
                  </a:lnTo>
                  <a:lnTo>
                    <a:pt x="3288153" y="542191"/>
                  </a:lnTo>
                  <a:lnTo>
                    <a:pt x="3354110" y="516941"/>
                  </a:lnTo>
                  <a:lnTo>
                    <a:pt x="3410296" y="490546"/>
                  </a:lnTo>
                  <a:lnTo>
                    <a:pt x="3456221" y="463108"/>
                  </a:lnTo>
                  <a:lnTo>
                    <a:pt x="3491395" y="434726"/>
                  </a:lnTo>
                  <a:lnTo>
                    <a:pt x="3522925" y="390602"/>
                  </a:lnTo>
                  <a:lnTo>
                    <a:pt x="3529077" y="360299"/>
                  </a:lnTo>
                  <a:lnTo>
                    <a:pt x="3527528" y="345067"/>
                  </a:lnTo>
                  <a:lnTo>
                    <a:pt x="3504797" y="300389"/>
                  </a:lnTo>
                  <a:lnTo>
                    <a:pt x="3475182" y="271576"/>
                  </a:lnTo>
                  <a:lnTo>
                    <a:pt x="3434572" y="243659"/>
                  </a:lnTo>
                  <a:lnTo>
                    <a:pt x="3383455" y="216737"/>
                  </a:lnTo>
                  <a:lnTo>
                    <a:pt x="3322322" y="190911"/>
                  </a:lnTo>
                  <a:lnTo>
                    <a:pt x="3251663" y="166279"/>
                  </a:lnTo>
                  <a:lnTo>
                    <a:pt x="3212915" y="154443"/>
                  </a:lnTo>
                  <a:lnTo>
                    <a:pt x="3171968" y="142942"/>
                  </a:lnTo>
                  <a:lnTo>
                    <a:pt x="3128886" y="131791"/>
                  </a:lnTo>
                  <a:lnTo>
                    <a:pt x="3083728" y="121001"/>
                  </a:lnTo>
                  <a:lnTo>
                    <a:pt x="3036556" y="110585"/>
                  </a:lnTo>
                  <a:lnTo>
                    <a:pt x="2987432" y="100554"/>
                  </a:lnTo>
                  <a:lnTo>
                    <a:pt x="2936416" y="90923"/>
                  </a:lnTo>
                  <a:lnTo>
                    <a:pt x="2883570" y="81703"/>
                  </a:lnTo>
                  <a:lnTo>
                    <a:pt x="2828955" y="72907"/>
                  </a:lnTo>
                  <a:lnTo>
                    <a:pt x="2772632" y="64547"/>
                  </a:lnTo>
                  <a:lnTo>
                    <a:pt x="2714663" y="56636"/>
                  </a:lnTo>
                  <a:lnTo>
                    <a:pt x="2655110" y="49186"/>
                  </a:lnTo>
                  <a:lnTo>
                    <a:pt x="2594032" y="42210"/>
                  </a:lnTo>
                  <a:lnTo>
                    <a:pt x="2531491" y="35720"/>
                  </a:lnTo>
                  <a:lnTo>
                    <a:pt x="2467550" y="29729"/>
                  </a:lnTo>
                  <a:lnTo>
                    <a:pt x="2402268" y="24249"/>
                  </a:lnTo>
                  <a:lnTo>
                    <a:pt x="2335707" y="19293"/>
                  </a:lnTo>
                  <a:lnTo>
                    <a:pt x="2267929" y="14873"/>
                  </a:lnTo>
                  <a:lnTo>
                    <a:pt x="2198995" y="11002"/>
                  </a:lnTo>
                  <a:lnTo>
                    <a:pt x="2128966" y="7692"/>
                  </a:lnTo>
                  <a:lnTo>
                    <a:pt x="2057903" y="4956"/>
                  </a:lnTo>
                  <a:lnTo>
                    <a:pt x="1985867" y="2806"/>
                  </a:lnTo>
                  <a:lnTo>
                    <a:pt x="1912921" y="1255"/>
                  </a:lnTo>
                  <a:lnTo>
                    <a:pt x="1839124" y="316"/>
                  </a:lnTo>
                  <a:lnTo>
                    <a:pt x="1764538" y="3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vert="horz" wrap="square" lIns="0" tIns="0" rIns="0" bIns="0" numCol="1" spcCol="215900" anchor="t"/>
            <a:lstStyle/>
            <a:p>
              <a:pPr/>
            </a:p>
          </p:txBody>
        </p:sp>
        <p:sp>
          <p:nvSpPr>
            <p:cNvPr id="4" name="object 5"/>
            <p:cNvSpPr>
              <a:extLst>
                <a:ext uri="smNativeData">
                  <pr:smNativeData xmlns:pr="smNativeData" xmlns="smNativeData" val="SMDATA_15_mn2BZRMAAAAlAAAACw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b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DREAACEJAADDJgAAkA0AAAAAAAAmAAAACAAAAP//////////"/>
                </a:ext>
              </a:extLst>
            </p:cNvSpPr>
            <p:nvPr/>
          </p:nvSpPr>
          <p:spPr>
            <a:xfrm>
              <a:off x="2771775" y="1483995"/>
              <a:ext cx="3529330" cy="720725"/>
            </a:xfrm>
            <a:custGeom>
              <a:avLst/>
              <a:gdLst/>
              <a:ahLst/>
              <a:cxnLst/>
              <a:rect l="0" t="0" r="3529330" b="720725"/>
              <a:pathLst>
                <a:path w="3529330" h="720725">
                  <a:moveTo>
                    <a:pt x="0" y="360299"/>
                  </a:moveTo>
                  <a:lnTo>
                    <a:pt x="13747" y="315099"/>
                  </a:lnTo>
                  <a:lnTo>
                    <a:pt x="53886" y="271576"/>
                  </a:lnTo>
                  <a:lnTo>
                    <a:pt x="94491" y="243659"/>
                  </a:lnTo>
                  <a:lnTo>
                    <a:pt x="145602" y="216737"/>
                  </a:lnTo>
                  <a:lnTo>
                    <a:pt x="206729" y="190911"/>
                  </a:lnTo>
                  <a:lnTo>
                    <a:pt x="277381" y="166279"/>
                  </a:lnTo>
                  <a:lnTo>
                    <a:pt x="316127" y="154443"/>
                  </a:lnTo>
                  <a:lnTo>
                    <a:pt x="357070" y="142942"/>
                  </a:lnTo>
                  <a:lnTo>
                    <a:pt x="400149" y="131791"/>
                  </a:lnTo>
                  <a:lnTo>
                    <a:pt x="445304" y="121001"/>
                  </a:lnTo>
                  <a:lnTo>
                    <a:pt x="492474" y="110585"/>
                  </a:lnTo>
                  <a:lnTo>
                    <a:pt x="541596" y="100554"/>
                  </a:lnTo>
                  <a:lnTo>
                    <a:pt x="592609" y="90923"/>
                  </a:lnTo>
                  <a:lnTo>
                    <a:pt x="645453" y="81703"/>
                  </a:lnTo>
                  <a:lnTo>
                    <a:pt x="700067" y="72907"/>
                  </a:lnTo>
                  <a:lnTo>
                    <a:pt x="756388" y="64547"/>
                  </a:lnTo>
                  <a:lnTo>
                    <a:pt x="814356" y="56636"/>
                  </a:lnTo>
                  <a:lnTo>
                    <a:pt x="873910" y="49186"/>
                  </a:lnTo>
                  <a:lnTo>
                    <a:pt x="934988" y="42210"/>
                  </a:lnTo>
                  <a:lnTo>
                    <a:pt x="997529" y="35720"/>
                  </a:lnTo>
                  <a:lnTo>
                    <a:pt x="1061472" y="29729"/>
                  </a:lnTo>
                  <a:lnTo>
                    <a:pt x="1126756" y="24249"/>
                  </a:lnTo>
                  <a:lnTo>
                    <a:pt x="1193319" y="19293"/>
                  </a:lnTo>
                  <a:lnTo>
                    <a:pt x="1261101" y="14873"/>
                  </a:lnTo>
                  <a:lnTo>
                    <a:pt x="1330039" y="11002"/>
                  </a:lnTo>
                  <a:lnTo>
                    <a:pt x="1400073" y="7692"/>
                  </a:lnTo>
                  <a:lnTo>
                    <a:pt x="1471142" y="4956"/>
                  </a:lnTo>
                  <a:lnTo>
                    <a:pt x="1543184" y="2806"/>
                  </a:lnTo>
                  <a:lnTo>
                    <a:pt x="1616138" y="1255"/>
                  </a:lnTo>
                  <a:lnTo>
                    <a:pt x="1689943" y="316"/>
                  </a:lnTo>
                  <a:lnTo>
                    <a:pt x="1764538" y="316"/>
                  </a:lnTo>
                  <a:lnTo>
                    <a:pt x="1839124" y="316"/>
                  </a:lnTo>
                  <a:lnTo>
                    <a:pt x="1912921" y="1255"/>
                  </a:lnTo>
                  <a:lnTo>
                    <a:pt x="1985867" y="2806"/>
                  </a:lnTo>
                  <a:lnTo>
                    <a:pt x="2057903" y="4956"/>
                  </a:lnTo>
                  <a:lnTo>
                    <a:pt x="2128966" y="7692"/>
                  </a:lnTo>
                  <a:lnTo>
                    <a:pt x="2198995" y="11002"/>
                  </a:lnTo>
                  <a:lnTo>
                    <a:pt x="2267929" y="14873"/>
                  </a:lnTo>
                  <a:lnTo>
                    <a:pt x="2335707" y="19293"/>
                  </a:lnTo>
                  <a:lnTo>
                    <a:pt x="2402268" y="24249"/>
                  </a:lnTo>
                  <a:lnTo>
                    <a:pt x="2467550" y="29729"/>
                  </a:lnTo>
                  <a:lnTo>
                    <a:pt x="2531491" y="35720"/>
                  </a:lnTo>
                  <a:lnTo>
                    <a:pt x="2594032" y="42210"/>
                  </a:lnTo>
                  <a:lnTo>
                    <a:pt x="2655110" y="49186"/>
                  </a:lnTo>
                  <a:lnTo>
                    <a:pt x="2714663" y="56636"/>
                  </a:lnTo>
                  <a:lnTo>
                    <a:pt x="2772632" y="64547"/>
                  </a:lnTo>
                  <a:lnTo>
                    <a:pt x="2828955" y="72907"/>
                  </a:lnTo>
                  <a:lnTo>
                    <a:pt x="2883570" y="81703"/>
                  </a:lnTo>
                  <a:lnTo>
                    <a:pt x="2936416" y="90923"/>
                  </a:lnTo>
                  <a:lnTo>
                    <a:pt x="2987432" y="100554"/>
                  </a:lnTo>
                  <a:lnTo>
                    <a:pt x="3036556" y="110585"/>
                  </a:lnTo>
                  <a:lnTo>
                    <a:pt x="3083728" y="121001"/>
                  </a:lnTo>
                  <a:lnTo>
                    <a:pt x="3128886" y="131791"/>
                  </a:lnTo>
                  <a:lnTo>
                    <a:pt x="3171968" y="142942"/>
                  </a:lnTo>
                  <a:lnTo>
                    <a:pt x="3212915" y="154443"/>
                  </a:lnTo>
                  <a:lnTo>
                    <a:pt x="3251663" y="166279"/>
                  </a:lnTo>
                  <a:lnTo>
                    <a:pt x="3288153" y="178439"/>
                  </a:lnTo>
                  <a:lnTo>
                    <a:pt x="3354110" y="203680"/>
                  </a:lnTo>
                  <a:lnTo>
                    <a:pt x="3410296" y="230068"/>
                  </a:lnTo>
                  <a:lnTo>
                    <a:pt x="3456221" y="257500"/>
                  </a:lnTo>
                  <a:lnTo>
                    <a:pt x="3491395" y="285877"/>
                  </a:lnTo>
                  <a:lnTo>
                    <a:pt x="3522925" y="329996"/>
                  </a:lnTo>
                  <a:lnTo>
                    <a:pt x="3529077" y="360299"/>
                  </a:lnTo>
                  <a:lnTo>
                    <a:pt x="3527528" y="375531"/>
                  </a:lnTo>
                  <a:lnTo>
                    <a:pt x="3504797" y="420212"/>
                  </a:lnTo>
                  <a:lnTo>
                    <a:pt x="3475182" y="449029"/>
                  </a:lnTo>
                  <a:lnTo>
                    <a:pt x="3434572" y="476951"/>
                  </a:lnTo>
                  <a:lnTo>
                    <a:pt x="3383455" y="503880"/>
                  </a:lnTo>
                  <a:lnTo>
                    <a:pt x="3322322" y="529715"/>
                  </a:lnTo>
                  <a:lnTo>
                    <a:pt x="3251663" y="554355"/>
                  </a:lnTo>
                  <a:lnTo>
                    <a:pt x="3212915" y="566196"/>
                  </a:lnTo>
                  <a:lnTo>
                    <a:pt x="3171968" y="577701"/>
                  </a:lnTo>
                  <a:lnTo>
                    <a:pt x="3128886" y="588857"/>
                  </a:lnTo>
                  <a:lnTo>
                    <a:pt x="3083728" y="599652"/>
                  </a:lnTo>
                  <a:lnTo>
                    <a:pt x="3036556" y="610073"/>
                  </a:lnTo>
                  <a:lnTo>
                    <a:pt x="2987432" y="620108"/>
                  </a:lnTo>
                  <a:lnTo>
                    <a:pt x="2936416" y="629744"/>
                  </a:lnTo>
                  <a:lnTo>
                    <a:pt x="2883570" y="638969"/>
                  </a:lnTo>
                  <a:lnTo>
                    <a:pt x="2828955" y="647770"/>
                  </a:lnTo>
                  <a:lnTo>
                    <a:pt x="2772632" y="656135"/>
                  </a:lnTo>
                  <a:lnTo>
                    <a:pt x="2714663" y="664051"/>
                  </a:lnTo>
                  <a:lnTo>
                    <a:pt x="2655110" y="671505"/>
                  </a:lnTo>
                  <a:lnTo>
                    <a:pt x="2594032" y="678485"/>
                  </a:lnTo>
                  <a:lnTo>
                    <a:pt x="2531491" y="684979"/>
                  </a:lnTo>
                  <a:lnTo>
                    <a:pt x="2467550" y="690974"/>
                  </a:lnTo>
                  <a:lnTo>
                    <a:pt x="2402268" y="696458"/>
                  </a:lnTo>
                  <a:lnTo>
                    <a:pt x="2335707" y="701417"/>
                  </a:lnTo>
                  <a:lnTo>
                    <a:pt x="2267929" y="705840"/>
                  </a:lnTo>
                  <a:lnTo>
                    <a:pt x="2198995" y="709714"/>
                  </a:lnTo>
                  <a:lnTo>
                    <a:pt x="2128966" y="713026"/>
                  </a:lnTo>
                  <a:lnTo>
                    <a:pt x="2057903" y="715764"/>
                  </a:lnTo>
                  <a:lnTo>
                    <a:pt x="1985867" y="717915"/>
                  </a:lnTo>
                  <a:lnTo>
                    <a:pt x="1912921" y="719468"/>
                  </a:lnTo>
                  <a:lnTo>
                    <a:pt x="1839124" y="720408"/>
                  </a:lnTo>
                  <a:lnTo>
                    <a:pt x="1764538" y="720408"/>
                  </a:lnTo>
                  <a:lnTo>
                    <a:pt x="1689943" y="720408"/>
                  </a:lnTo>
                  <a:lnTo>
                    <a:pt x="1616138" y="719468"/>
                  </a:lnTo>
                  <a:lnTo>
                    <a:pt x="1543184" y="717915"/>
                  </a:lnTo>
                  <a:lnTo>
                    <a:pt x="1471142" y="715764"/>
                  </a:lnTo>
                  <a:lnTo>
                    <a:pt x="1400073" y="713026"/>
                  </a:lnTo>
                  <a:lnTo>
                    <a:pt x="1330039" y="709714"/>
                  </a:lnTo>
                  <a:lnTo>
                    <a:pt x="1261101" y="705840"/>
                  </a:lnTo>
                  <a:lnTo>
                    <a:pt x="1193319" y="701417"/>
                  </a:lnTo>
                  <a:lnTo>
                    <a:pt x="1126756" y="696458"/>
                  </a:lnTo>
                  <a:lnTo>
                    <a:pt x="1061472" y="690974"/>
                  </a:lnTo>
                  <a:lnTo>
                    <a:pt x="997529" y="684979"/>
                  </a:lnTo>
                  <a:lnTo>
                    <a:pt x="934988" y="678485"/>
                  </a:lnTo>
                  <a:lnTo>
                    <a:pt x="873910" y="671505"/>
                  </a:lnTo>
                  <a:lnTo>
                    <a:pt x="814356" y="664051"/>
                  </a:lnTo>
                  <a:lnTo>
                    <a:pt x="756388" y="656135"/>
                  </a:lnTo>
                  <a:lnTo>
                    <a:pt x="700067" y="647770"/>
                  </a:lnTo>
                  <a:lnTo>
                    <a:pt x="645453" y="638969"/>
                  </a:lnTo>
                  <a:lnTo>
                    <a:pt x="592609" y="629744"/>
                  </a:lnTo>
                  <a:lnTo>
                    <a:pt x="541596" y="620108"/>
                  </a:lnTo>
                  <a:lnTo>
                    <a:pt x="492474" y="610073"/>
                  </a:lnTo>
                  <a:lnTo>
                    <a:pt x="445304" y="599652"/>
                  </a:lnTo>
                  <a:lnTo>
                    <a:pt x="400149" y="588857"/>
                  </a:lnTo>
                  <a:lnTo>
                    <a:pt x="357070" y="577701"/>
                  </a:lnTo>
                  <a:lnTo>
                    <a:pt x="316127" y="566196"/>
                  </a:lnTo>
                  <a:lnTo>
                    <a:pt x="277381" y="554355"/>
                  </a:lnTo>
                  <a:lnTo>
                    <a:pt x="240895" y="542191"/>
                  </a:lnTo>
                  <a:lnTo>
                    <a:pt x="174944" y="516941"/>
                  </a:lnTo>
                  <a:lnTo>
                    <a:pt x="118764" y="490546"/>
                  </a:lnTo>
                  <a:lnTo>
                    <a:pt x="72845" y="463108"/>
                  </a:lnTo>
                  <a:lnTo>
                    <a:pt x="37676" y="434726"/>
                  </a:lnTo>
                  <a:lnTo>
                    <a:pt x="6150" y="390602"/>
                  </a:lnTo>
                  <a:lnTo>
                    <a:pt x="0" y="360299"/>
                  </a:lnTo>
                  <a:close/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0" tIns="0" rIns="0" bIns="0" numCol="1" spcCol="215900" anchor="t"/>
            <a:lstStyle/>
            <a:p>
              <a:pPr/>
            </a:p>
          </p:txBody>
        </p:sp>
      </p:grpSp>
      <p:sp>
        <p:nvSpPr>
          <p:cNvPr id="6" name="object 6"/>
          <p:cNvSpPr>
            <a:extLst>
              <a:ext uri="smNativeData">
                <pr:smNativeData xmlns:pr="smNativeData" xmlns="smNativeData" val="SMDATA_15_mn2BZRMAAAAlAAAAZAAAAE0AAAAAAAAAABM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/RQAAPMJAADWIgAA+gsAABAgAAAmAAAACAAAAP//////////"/>
              </a:ext>
            </a:extLst>
          </p:cNvSpPr>
          <p:nvPr/>
        </p:nvSpPr>
        <p:spPr>
          <a:xfrm>
            <a:off x="3411855" y="1617345"/>
            <a:ext cx="2251075" cy="3295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065" rIns="0" bIns="0" numCol="1" spcCol="215900" anchor="t"/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i="1" cap="none" spc="-2">
                <a:solidFill>
                  <a:srgbClr val="FF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МНЕМОТЕХНИКА</a:t>
            </a:r>
            <a:endParaRPr sz="20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</p:txBody>
      </p:sp>
      <p:grpSp>
        <p:nvGrpSpPr>
          <p:cNvPr id="7" name="object 7"/>
          <p:cNvGrpSpPr>
            <a:extLst>
              <a:ext uri="smNativeData">
                <pr:smNativeData xmlns:pr="smNativeData" xmlns="smNativeData" val="SMDATA_6_mn2BZRMAAAAlAAAAAQAAAA8BAAAAkAAAAEgAAACQAAAASAAAAAAAAAAAAAAAAAAAABcAAAAUAAAAAAAAAAAAAAD/fwAA/38AAAAAAAAJAAAABAAAALySAQgfAAAAVAAAAAAAAAAAAAAAAAAAAAAAAAAAAAAAAAAAAAAAAAAAAAAAAAAAAAAAAAAAAAAAAAAAAAAAAAAAAAAAAAAAAAAAAAAAAAAAAAAAAAAAAAAAAAAAAAAAACEAAAAYAAAAFAAAAIMBAABoEgAAFBEAAAMWAAAQAAAAJgAAAAgAAAD/////AAAAAA=="/>
              </a:ext>
            </a:extLst>
          </p:cNvGrpSpPr>
          <p:nvPr/>
        </p:nvGrpSpPr>
        <p:grpSpPr>
          <a:xfrm>
            <a:off x="245745" y="2992120"/>
            <a:ext cx="2530475" cy="586105"/>
            <a:chOff x="245745" y="2992120"/>
            <a:chExt cx="2530475" cy="586105"/>
          </a:xfrm>
        </p:grpSpPr>
        <p:sp>
          <p:nvSpPr>
            <p:cNvPr id="9" name="object 8"/>
            <p:cNvSpPr>
              <a:extLst>
                <a:ext uri="smNativeData">
                  <pr:smNativeData xmlns:pr="smNativeData" xmlns="smNativeData" val="SMDATA_15_mn2BZRMAAAAlAAAACwAAAA0AAAAAAAAAAAAAAAAAAAAAAAAAAAAAAAAA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MAAHM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iwEAAHASAAANEQAA/BUAAAAAAAAmAAAACAAAAP//////////"/>
                </a:ext>
              </a:extLst>
            </p:cNvSpPr>
            <p:nvPr/>
          </p:nvSpPr>
          <p:spPr>
            <a:xfrm>
              <a:off x="250825" y="2997200"/>
              <a:ext cx="2520950" cy="576580"/>
            </a:xfrm>
            <a:custGeom>
              <a:avLst/>
              <a:gdLst/>
              <a:ahLst/>
              <a:cxnLst/>
              <a:rect l="0" t="0" r="2520950" b="576580"/>
              <a:pathLst>
                <a:path w="2520950" h="576580">
                  <a:moveTo>
                    <a:pt x="1260475" y="0"/>
                  </a:moveTo>
                  <a:lnTo>
                    <a:pt x="1186412" y="0"/>
                  </a:lnTo>
                  <a:lnTo>
                    <a:pt x="1113477" y="1938"/>
                  </a:lnTo>
                  <a:lnTo>
                    <a:pt x="1041787" y="4322"/>
                  </a:lnTo>
                  <a:lnTo>
                    <a:pt x="971460" y="7611"/>
                  </a:lnTo>
                  <a:lnTo>
                    <a:pt x="902615" y="11780"/>
                  </a:lnTo>
                  <a:lnTo>
                    <a:pt x="835370" y="16801"/>
                  </a:lnTo>
                  <a:lnTo>
                    <a:pt x="769842" y="22647"/>
                  </a:lnTo>
                  <a:lnTo>
                    <a:pt x="706151" y="29292"/>
                  </a:lnTo>
                  <a:lnTo>
                    <a:pt x="644414" y="36707"/>
                  </a:lnTo>
                  <a:lnTo>
                    <a:pt x="584750" y="44867"/>
                  </a:lnTo>
                  <a:lnTo>
                    <a:pt x="527277" y="53744"/>
                  </a:lnTo>
                  <a:lnTo>
                    <a:pt x="472113" y="63311"/>
                  </a:lnTo>
                  <a:lnTo>
                    <a:pt x="419376" y="73541"/>
                  </a:lnTo>
                  <a:lnTo>
                    <a:pt x="369185" y="84407"/>
                  </a:lnTo>
                  <a:lnTo>
                    <a:pt x="321658" y="95882"/>
                  </a:lnTo>
                  <a:lnTo>
                    <a:pt x="276913" y="107938"/>
                  </a:lnTo>
                  <a:lnTo>
                    <a:pt x="235068" y="120550"/>
                  </a:lnTo>
                  <a:lnTo>
                    <a:pt x="196241" y="133689"/>
                  </a:lnTo>
                  <a:lnTo>
                    <a:pt x="160551" y="147329"/>
                  </a:lnTo>
                  <a:lnTo>
                    <a:pt x="99054" y="176004"/>
                  </a:lnTo>
                  <a:lnTo>
                    <a:pt x="51523" y="206356"/>
                  </a:lnTo>
                  <a:lnTo>
                    <a:pt x="18903" y="238172"/>
                  </a:lnTo>
                  <a:lnTo>
                    <a:pt x="0" y="288163"/>
                  </a:lnTo>
                  <a:lnTo>
                    <a:pt x="2139" y="305094"/>
                  </a:lnTo>
                  <a:lnTo>
                    <a:pt x="33290" y="354231"/>
                  </a:lnTo>
                  <a:lnTo>
                    <a:pt x="73484" y="385342"/>
                  </a:lnTo>
                  <a:lnTo>
                    <a:pt x="128116" y="414883"/>
                  </a:lnTo>
                  <a:lnTo>
                    <a:pt x="196241" y="442637"/>
                  </a:lnTo>
                  <a:lnTo>
                    <a:pt x="235068" y="455776"/>
                  </a:lnTo>
                  <a:lnTo>
                    <a:pt x="276913" y="468388"/>
                  </a:lnTo>
                  <a:lnTo>
                    <a:pt x="321658" y="480444"/>
                  </a:lnTo>
                  <a:lnTo>
                    <a:pt x="369185" y="491919"/>
                  </a:lnTo>
                  <a:lnTo>
                    <a:pt x="419376" y="502785"/>
                  </a:lnTo>
                  <a:lnTo>
                    <a:pt x="472113" y="513015"/>
                  </a:lnTo>
                  <a:lnTo>
                    <a:pt x="527277" y="522582"/>
                  </a:lnTo>
                  <a:lnTo>
                    <a:pt x="584750" y="531459"/>
                  </a:lnTo>
                  <a:lnTo>
                    <a:pt x="644414" y="539619"/>
                  </a:lnTo>
                  <a:lnTo>
                    <a:pt x="706151" y="547034"/>
                  </a:lnTo>
                  <a:lnTo>
                    <a:pt x="769842" y="553679"/>
                  </a:lnTo>
                  <a:lnTo>
                    <a:pt x="835370" y="559525"/>
                  </a:lnTo>
                  <a:lnTo>
                    <a:pt x="902615" y="564546"/>
                  </a:lnTo>
                  <a:lnTo>
                    <a:pt x="971460" y="568715"/>
                  </a:lnTo>
                  <a:lnTo>
                    <a:pt x="1041787" y="572004"/>
                  </a:lnTo>
                  <a:lnTo>
                    <a:pt x="1113477" y="574388"/>
                  </a:lnTo>
                  <a:lnTo>
                    <a:pt x="1186412" y="575837"/>
                  </a:lnTo>
                  <a:lnTo>
                    <a:pt x="1260475" y="575837"/>
                  </a:lnTo>
                  <a:lnTo>
                    <a:pt x="1334532" y="575837"/>
                  </a:lnTo>
                  <a:lnTo>
                    <a:pt x="1407463" y="574388"/>
                  </a:lnTo>
                  <a:lnTo>
                    <a:pt x="1479149" y="572004"/>
                  </a:lnTo>
                  <a:lnTo>
                    <a:pt x="1549473" y="568715"/>
                  </a:lnTo>
                  <a:lnTo>
                    <a:pt x="1618316" y="564546"/>
                  </a:lnTo>
                  <a:lnTo>
                    <a:pt x="1685559" y="559525"/>
                  </a:lnTo>
                  <a:lnTo>
                    <a:pt x="1751085" y="553679"/>
                  </a:lnTo>
                  <a:lnTo>
                    <a:pt x="1814776" y="547034"/>
                  </a:lnTo>
                  <a:lnTo>
                    <a:pt x="1876512" y="539619"/>
                  </a:lnTo>
                  <a:lnTo>
                    <a:pt x="1936176" y="531459"/>
                  </a:lnTo>
                  <a:lnTo>
                    <a:pt x="1993650" y="522582"/>
                  </a:lnTo>
                  <a:lnTo>
                    <a:pt x="2048815" y="513015"/>
                  </a:lnTo>
                  <a:lnTo>
                    <a:pt x="2101552" y="502785"/>
                  </a:lnTo>
                  <a:lnTo>
                    <a:pt x="2151745" y="491919"/>
                  </a:lnTo>
                  <a:lnTo>
                    <a:pt x="2199273" y="480444"/>
                  </a:lnTo>
                  <a:lnTo>
                    <a:pt x="2244020" y="468388"/>
                  </a:lnTo>
                  <a:lnTo>
                    <a:pt x="2285867" y="455776"/>
                  </a:lnTo>
                  <a:lnTo>
                    <a:pt x="2324695" y="442637"/>
                  </a:lnTo>
                  <a:lnTo>
                    <a:pt x="2360387" y="428997"/>
                  </a:lnTo>
                  <a:lnTo>
                    <a:pt x="2421888" y="400322"/>
                  </a:lnTo>
                  <a:lnTo>
                    <a:pt x="2469422" y="369970"/>
                  </a:lnTo>
                  <a:lnTo>
                    <a:pt x="2502045" y="338154"/>
                  </a:lnTo>
                  <a:lnTo>
                    <a:pt x="2520950" y="288163"/>
                  </a:lnTo>
                  <a:lnTo>
                    <a:pt x="2518810" y="271232"/>
                  </a:lnTo>
                  <a:lnTo>
                    <a:pt x="2487657" y="222095"/>
                  </a:lnTo>
                  <a:lnTo>
                    <a:pt x="2447460" y="190984"/>
                  </a:lnTo>
                  <a:lnTo>
                    <a:pt x="2392824" y="161443"/>
                  </a:lnTo>
                  <a:lnTo>
                    <a:pt x="2324695" y="133689"/>
                  </a:lnTo>
                  <a:lnTo>
                    <a:pt x="2285867" y="120550"/>
                  </a:lnTo>
                  <a:lnTo>
                    <a:pt x="2244020" y="107938"/>
                  </a:lnTo>
                  <a:lnTo>
                    <a:pt x="2199273" y="95882"/>
                  </a:lnTo>
                  <a:lnTo>
                    <a:pt x="2151745" y="84407"/>
                  </a:lnTo>
                  <a:lnTo>
                    <a:pt x="2101552" y="73541"/>
                  </a:lnTo>
                  <a:lnTo>
                    <a:pt x="2048815" y="63311"/>
                  </a:lnTo>
                  <a:lnTo>
                    <a:pt x="1993650" y="53744"/>
                  </a:lnTo>
                  <a:lnTo>
                    <a:pt x="1936176" y="44867"/>
                  </a:lnTo>
                  <a:lnTo>
                    <a:pt x="1876512" y="36707"/>
                  </a:lnTo>
                  <a:lnTo>
                    <a:pt x="1814776" y="29292"/>
                  </a:lnTo>
                  <a:lnTo>
                    <a:pt x="1751085" y="22647"/>
                  </a:lnTo>
                  <a:lnTo>
                    <a:pt x="1685559" y="16801"/>
                  </a:lnTo>
                  <a:lnTo>
                    <a:pt x="1618316" y="11780"/>
                  </a:lnTo>
                  <a:lnTo>
                    <a:pt x="1549473" y="7611"/>
                  </a:lnTo>
                  <a:lnTo>
                    <a:pt x="1479149" y="4322"/>
                  </a:lnTo>
                  <a:lnTo>
                    <a:pt x="1407463" y="1938"/>
                  </a:lnTo>
                  <a:lnTo>
                    <a:pt x="1334532" y="489"/>
                  </a:lnTo>
                  <a:lnTo>
                    <a:pt x="1260475" y="4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vert="horz" wrap="square" lIns="0" tIns="0" rIns="0" bIns="0" numCol="1" spcCol="215900" anchor="t"/>
            <a:lstStyle/>
            <a:p>
              <a:pPr/>
            </a:p>
          </p:txBody>
        </p:sp>
        <p:sp>
          <p:nvSpPr>
            <p:cNvPr id="8" name="object 9"/>
            <p:cNvSpPr>
              <a:extLst>
                <a:ext uri="smNativeData">
                  <pr:smNativeData xmlns:pr="smNativeData" xmlns="smNativeData" val="SMDATA_15_mn2BZRMAAAAlAAAACw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iwEAAHASAAANEQAA/BUAAAAAAAAmAAAACAAAAP//////////"/>
                </a:ext>
              </a:extLst>
            </p:cNvSpPr>
            <p:nvPr/>
          </p:nvSpPr>
          <p:spPr>
            <a:xfrm>
              <a:off x="250825" y="2997200"/>
              <a:ext cx="2520950" cy="576580"/>
            </a:xfrm>
            <a:custGeom>
              <a:avLst/>
              <a:gdLst/>
              <a:ahLst/>
              <a:cxnLst/>
              <a:rect l="0" t="0" r="2520950" b="576580"/>
              <a:pathLst>
                <a:path w="2520950" h="576580">
                  <a:moveTo>
                    <a:pt x="0" y="288163"/>
                  </a:moveTo>
                  <a:lnTo>
                    <a:pt x="18903" y="238172"/>
                  </a:lnTo>
                  <a:lnTo>
                    <a:pt x="51523" y="206356"/>
                  </a:lnTo>
                  <a:lnTo>
                    <a:pt x="99054" y="176004"/>
                  </a:lnTo>
                  <a:lnTo>
                    <a:pt x="160551" y="147329"/>
                  </a:lnTo>
                  <a:lnTo>
                    <a:pt x="196241" y="133689"/>
                  </a:lnTo>
                  <a:lnTo>
                    <a:pt x="235068" y="120550"/>
                  </a:lnTo>
                  <a:lnTo>
                    <a:pt x="276913" y="107938"/>
                  </a:lnTo>
                  <a:lnTo>
                    <a:pt x="321658" y="95882"/>
                  </a:lnTo>
                  <a:lnTo>
                    <a:pt x="369185" y="84407"/>
                  </a:lnTo>
                  <a:lnTo>
                    <a:pt x="419376" y="73541"/>
                  </a:lnTo>
                  <a:lnTo>
                    <a:pt x="472113" y="63311"/>
                  </a:lnTo>
                  <a:lnTo>
                    <a:pt x="527277" y="53744"/>
                  </a:lnTo>
                  <a:lnTo>
                    <a:pt x="584750" y="44867"/>
                  </a:lnTo>
                  <a:lnTo>
                    <a:pt x="644414" y="36707"/>
                  </a:lnTo>
                  <a:lnTo>
                    <a:pt x="706151" y="29292"/>
                  </a:lnTo>
                  <a:lnTo>
                    <a:pt x="769842" y="22647"/>
                  </a:lnTo>
                  <a:lnTo>
                    <a:pt x="835370" y="16801"/>
                  </a:lnTo>
                  <a:lnTo>
                    <a:pt x="902615" y="11780"/>
                  </a:lnTo>
                  <a:lnTo>
                    <a:pt x="971460" y="7611"/>
                  </a:lnTo>
                  <a:lnTo>
                    <a:pt x="1041787" y="4322"/>
                  </a:lnTo>
                  <a:lnTo>
                    <a:pt x="1113477" y="1938"/>
                  </a:lnTo>
                  <a:lnTo>
                    <a:pt x="1186412" y="489"/>
                  </a:lnTo>
                  <a:lnTo>
                    <a:pt x="1260475" y="489"/>
                  </a:lnTo>
                  <a:lnTo>
                    <a:pt x="1334532" y="489"/>
                  </a:lnTo>
                  <a:lnTo>
                    <a:pt x="1407463" y="1938"/>
                  </a:lnTo>
                  <a:lnTo>
                    <a:pt x="1479149" y="4322"/>
                  </a:lnTo>
                  <a:lnTo>
                    <a:pt x="1549473" y="7611"/>
                  </a:lnTo>
                  <a:lnTo>
                    <a:pt x="1618316" y="11780"/>
                  </a:lnTo>
                  <a:lnTo>
                    <a:pt x="1685559" y="16801"/>
                  </a:lnTo>
                  <a:lnTo>
                    <a:pt x="1751085" y="22647"/>
                  </a:lnTo>
                  <a:lnTo>
                    <a:pt x="1814776" y="29292"/>
                  </a:lnTo>
                  <a:lnTo>
                    <a:pt x="1876512" y="36707"/>
                  </a:lnTo>
                  <a:lnTo>
                    <a:pt x="1936176" y="44867"/>
                  </a:lnTo>
                  <a:lnTo>
                    <a:pt x="1993650" y="53744"/>
                  </a:lnTo>
                  <a:lnTo>
                    <a:pt x="2048815" y="63311"/>
                  </a:lnTo>
                  <a:lnTo>
                    <a:pt x="2101552" y="73541"/>
                  </a:lnTo>
                  <a:lnTo>
                    <a:pt x="2151745" y="84407"/>
                  </a:lnTo>
                  <a:lnTo>
                    <a:pt x="2199273" y="95882"/>
                  </a:lnTo>
                  <a:lnTo>
                    <a:pt x="2244020" y="107938"/>
                  </a:lnTo>
                  <a:lnTo>
                    <a:pt x="2285867" y="120550"/>
                  </a:lnTo>
                  <a:lnTo>
                    <a:pt x="2324695" y="133689"/>
                  </a:lnTo>
                  <a:lnTo>
                    <a:pt x="2360387" y="147329"/>
                  </a:lnTo>
                  <a:lnTo>
                    <a:pt x="2421888" y="176004"/>
                  </a:lnTo>
                  <a:lnTo>
                    <a:pt x="2469422" y="206356"/>
                  </a:lnTo>
                  <a:lnTo>
                    <a:pt x="2502045" y="238172"/>
                  </a:lnTo>
                  <a:lnTo>
                    <a:pt x="2520950" y="288163"/>
                  </a:lnTo>
                  <a:lnTo>
                    <a:pt x="2518810" y="305094"/>
                  </a:lnTo>
                  <a:lnTo>
                    <a:pt x="2487657" y="354231"/>
                  </a:lnTo>
                  <a:lnTo>
                    <a:pt x="2447460" y="385342"/>
                  </a:lnTo>
                  <a:lnTo>
                    <a:pt x="2392824" y="414883"/>
                  </a:lnTo>
                  <a:lnTo>
                    <a:pt x="2324695" y="442637"/>
                  </a:lnTo>
                  <a:lnTo>
                    <a:pt x="2285867" y="455776"/>
                  </a:lnTo>
                  <a:lnTo>
                    <a:pt x="2244020" y="468388"/>
                  </a:lnTo>
                  <a:lnTo>
                    <a:pt x="2199273" y="480444"/>
                  </a:lnTo>
                  <a:lnTo>
                    <a:pt x="2151745" y="491919"/>
                  </a:lnTo>
                  <a:lnTo>
                    <a:pt x="2101552" y="502785"/>
                  </a:lnTo>
                  <a:lnTo>
                    <a:pt x="2048815" y="513015"/>
                  </a:lnTo>
                  <a:lnTo>
                    <a:pt x="1993650" y="522582"/>
                  </a:lnTo>
                  <a:lnTo>
                    <a:pt x="1936176" y="531459"/>
                  </a:lnTo>
                  <a:lnTo>
                    <a:pt x="1876512" y="539619"/>
                  </a:lnTo>
                  <a:lnTo>
                    <a:pt x="1814776" y="547034"/>
                  </a:lnTo>
                  <a:lnTo>
                    <a:pt x="1751085" y="553679"/>
                  </a:lnTo>
                  <a:lnTo>
                    <a:pt x="1685559" y="559525"/>
                  </a:lnTo>
                  <a:lnTo>
                    <a:pt x="1618316" y="564546"/>
                  </a:lnTo>
                  <a:lnTo>
                    <a:pt x="1549473" y="568715"/>
                  </a:lnTo>
                  <a:lnTo>
                    <a:pt x="1479149" y="572004"/>
                  </a:lnTo>
                  <a:lnTo>
                    <a:pt x="1407463" y="574388"/>
                  </a:lnTo>
                  <a:lnTo>
                    <a:pt x="1334532" y="575837"/>
                  </a:lnTo>
                  <a:lnTo>
                    <a:pt x="1260475" y="575837"/>
                  </a:lnTo>
                  <a:lnTo>
                    <a:pt x="1186412" y="575837"/>
                  </a:lnTo>
                  <a:lnTo>
                    <a:pt x="1113477" y="574388"/>
                  </a:lnTo>
                  <a:lnTo>
                    <a:pt x="1041787" y="572004"/>
                  </a:lnTo>
                  <a:lnTo>
                    <a:pt x="971460" y="568715"/>
                  </a:lnTo>
                  <a:lnTo>
                    <a:pt x="902615" y="564546"/>
                  </a:lnTo>
                  <a:lnTo>
                    <a:pt x="835370" y="559525"/>
                  </a:lnTo>
                  <a:lnTo>
                    <a:pt x="769842" y="553679"/>
                  </a:lnTo>
                  <a:lnTo>
                    <a:pt x="706151" y="547034"/>
                  </a:lnTo>
                  <a:lnTo>
                    <a:pt x="644414" y="539619"/>
                  </a:lnTo>
                  <a:lnTo>
                    <a:pt x="584750" y="531459"/>
                  </a:lnTo>
                  <a:lnTo>
                    <a:pt x="527277" y="522582"/>
                  </a:lnTo>
                  <a:lnTo>
                    <a:pt x="472113" y="513015"/>
                  </a:lnTo>
                  <a:lnTo>
                    <a:pt x="419376" y="502785"/>
                  </a:lnTo>
                  <a:lnTo>
                    <a:pt x="369185" y="491919"/>
                  </a:lnTo>
                  <a:lnTo>
                    <a:pt x="321658" y="480444"/>
                  </a:lnTo>
                  <a:lnTo>
                    <a:pt x="276913" y="468388"/>
                  </a:lnTo>
                  <a:lnTo>
                    <a:pt x="235068" y="455776"/>
                  </a:lnTo>
                  <a:lnTo>
                    <a:pt x="196241" y="442637"/>
                  </a:lnTo>
                  <a:lnTo>
                    <a:pt x="160551" y="428997"/>
                  </a:lnTo>
                  <a:lnTo>
                    <a:pt x="99054" y="400322"/>
                  </a:lnTo>
                  <a:lnTo>
                    <a:pt x="51523" y="369970"/>
                  </a:lnTo>
                  <a:lnTo>
                    <a:pt x="18903" y="338154"/>
                  </a:lnTo>
                  <a:lnTo>
                    <a:pt x="0" y="288163"/>
                  </a:lnTo>
                  <a:close/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0" tIns="0" rIns="0" bIns="0" numCol="1" spcCol="215900" anchor="t"/>
            <a:lstStyle/>
            <a:p>
              <a:pPr/>
            </a:p>
          </p:txBody>
        </p:sp>
      </p:grpSp>
      <p:sp>
        <p:nvSpPr>
          <p:cNvPr id="10" name="object 10"/>
          <p:cNvSpPr>
            <a:extLst>
              <a:ext uri="smNativeData">
                <pr:smNativeData xmlns:pr="smNativeData" xmlns="smNativeData" val="SMDATA_15_mn2BZRMAAAAlAAAAZAAAAE0AAAAAAAAAABI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TQQAACITAADrDQAAmRQAABAgAAAmAAAACAAAAP//////////"/>
              </a:ext>
            </a:extLst>
          </p:cNvSpPr>
          <p:nvPr/>
        </p:nvSpPr>
        <p:spPr>
          <a:xfrm>
            <a:off x="699135" y="3110230"/>
            <a:ext cx="1563370" cy="238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1430" rIns="0" bIns="0" numCol="1" spcCol="215900" anchor="t"/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cap="none" spc="-6">
                <a:solidFill>
                  <a:srgbClr val="FF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МНЕМОКВАДРАТ</a:t>
            </a:r>
            <a:endParaRPr sz="14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</p:txBody>
      </p:sp>
      <p:grpSp>
        <p:nvGrpSpPr>
          <p:cNvPr id="11" name="object 11"/>
          <p:cNvGrpSpPr>
            <a:extLst>
              <a:ext uri="smNativeData">
                <pr:smNativeData xmlns:pr="smNativeData" xmlns="smNativeData" val="SMDATA_6_mn2BZRMAAAAlAAAAAQAAAA8BAAAAkAAAAEgAAACQAAAASAAAAAAAAAAAAAAAAAAAABcAAAAUAAAAAAAAAAAAAAD/fwAA/38AAAAAAAAJAAAABAAAAPT///8fAAAAVAAAAAAAAAAAAAAAAAAAAAAAAAAAAAAAAAAAAAAAAAAAAAAAAAAAAAAAAAAAAAAAAAAAAAAAAAAAAAAAAAAAAAAAAAAAAAAAAAAAAAAAAAAAAAAAAAAAACEAAAAYAAAAFAAAAD0TAABMEwAAryMAAFcXAAAQAAAAJgAAAAgAAAD/////AAAAAA=="/>
              </a:ext>
            </a:extLst>
          </p:cNvGrpSpPr>
          <p:nvPr/>
        </p:nvGrpSpPr>
        <p:grpSpPr>
          <a:xfrm>
            <a:off x="3127375" y="3136900"/>
            <a:ext cx="2673350" cy="657225"/>
            <a:chOff x="3127375" y="3136900"/>
            <a:chExt cx="2673350" cy="657225"/>
          </a:xfrm>
        </p:grpSpPr>
        <p:sp>
          <p:nvSpPr>
            <p:cNvPr id="13" name="object 12"/>
            <p:cNvSpPr>
              <a:extLst>
                <a:ext uri="smNativeData">
                  <pr:smNativeData xmlns:pr="smNativeData" xmlns="smNativeData" val="SMDATA_15_mn2BZRMAAAAlAAAACwAAAA0AAAAAAAAAAAAAAAAAAAAAAAAAAAAAAAAA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9hAw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RRMAAFQTAACoIwAAUBcAAAAAAAAmAAAACAAAAP//////////"/>
                </a:ext>
              </a:extLst>
            </p:cNvSpPr>
            <p:nvPr/>
          </p:nvSpPr>
          <p:spPr>
            <a:xfrm>
              <a:off x="3132455" y="3141980"/>
              <a:ext cx="2663825" cy="647700"/>
            </a:xfrm>
            <a:custGeom>
              <a:avLst/>
              <a:gdLst/>
              <a:ahLst/>
              <a:cxnLst/>
              <a:rect l="0" t="0" r="2663825" b="647700"/>
              <a:pathLst>
                <a:path w="2663825" h="647700">
                  <a:moveTo>
                    <a:pt x="1331849" y="0"/>
                  </a:moveTo>
                  <a:lnTo>
                    <a:pt x="1258771" y="0"/>
                  </a:lnTo>
                  <a:lnTo>
                    <a:pt x="1186725" y="1899"/>
                  </a:lnTo>
                  <a:lnTo>
                    <a:pt x="1115810" y="4236"/>
                  </a:lnTo>
                  <a:lnTo>
                    <a:pt x="1046128" y="7465"/>
                  </a:lnTo>
                  <a:lnTo>
                    <a:pt x="977782" y="11562"/>
                  </a:lnTo>
                  <a:lnTo>
                    <a:pt x="910872" y="16501"/>
                  </a:lnTo>
                  <a:lnTo>
                    <a:pt x="845500" y="22259"/>
                  </a:lnTo>
                  <a:lnTo>
                    <a:pt x="781767" y="28811"/>
                  </a:lnTo>
                  <a:lnTo>
                    <a:pt x="719777" y="36131"/>
                  </a:lnTo>
                  <a:lnTo>
                    <a:pt x="659628" y="44196"/>
                  </a:lnTo>
                  <a:lnTo>
                    <a:pt x="601424" y="52980"/>
                  </a:lnTo>
                  <a:lnTo>
                    <a:pt x="545265" y="62459"/>
                  </a:lnTo>
                  <a:lnTo>
                    <a:pt x="491253" y="72609"/>
                  </a:lnTo>
                  <a:lnTo>
                    <a:pt x="439492" y="83404"/>
                  </a:lnTo>
                  <a:lnTo>
                    <a:pt x="390079" y="94821"/>
                  </a:lnTo>
                  <a:lnTo>
                    <a:pt x="343120" y="106834"/>
                  </a:lnTo>
                  <a:lnTo>
                    <a:pt x="298714" y="119419"/>
                  </a:lnTo>
                  <a:lnTo>
                    <a:pt x="256962" y="132551"/>
                  </a:lnTo>
                  <a:lnTo>
                    <a:pt x="217967" y="146206"/>
                  </a:lnTo>
                  <a:lnTo>
                    <a:pt x="181831" y="160358"/>
                  </a:lnTo>
                  <a:lnTo>
                    <a:pt x="118538" y="190059"/>
                  </a:lnTo>
                  <a:lnTo>
                    <a:pt x="67896" y="221455"/>
                  </a:lnTo>
                  <a:lnTo>
                    <a:pt x="30717" y="254350"/>
                  </a:lnTo>
                  <a:lnTo>
                    <a:pt x="7814" y="288548"/>
                  </a:lnTo>
                  <a:lnTo>
                    <a:pt x="0" y="323850"/>
                  </a:lnTo>
                  <a:lnTo>
                    <a:pt x="1970" y="341614"/>
                  </a:lnTo>
                  <a:lnTo>
                    <a:pt x="30717" y="393310"/>
                  </a:lnTo>
                  <a:lnTo>
                    <a:pt x="67896" y="426195"/>
                  </a:lnTo>
                  <a:lnTo>
                    <a:pt x="118538" y="457586"/>
                  </a:lnTo>
                  <a:lnTo>
                    <a:pt x="181831" y="487284"/>
                  </a:lnTo>
                  <a:lnTo>
                    <a:pt x="217967" y="501437"/>
                  </a:lnTo>
                  <a:lnTo>
                    <a:pt x="256962" y="515093"/>
                  </a:lnTo>
                  <a:lnTo>
                    <a:pt x="298714" y="528227"/>
                  </a:lnTo>
                  <a:lnTo>
                    <a:pt x="343120" y="540814"/>
                  </a:lnTo>
                  <a:lnTo>
                    <a:pt x="390079" y="552830"/>
                  </a:lnTo>
                  <a:lnTo>
                    <a:pt x="439492" y="564250"/>
                  </a:lnTo>
                  <a:lnTo>
                    <a:pt x="491253" y="575050"/>
                  </a:lnTo>
                  <a:lnTo>
                    <a:pt x="545265" y="585203"/>
                  </a:lnTo>
                  <a:lnTo>
                    <a:pt x="601424" y="594687"/>
                  </a:lnTo>
                  <a:lnTo>
                    <a:pt x="659628" y="603475"/>
                  </a:lnTo>
                  <a:lnTo>
                    <a:pt x="719777" y="611544"/>
                  </a:lnTo>
                  <a:lnTo>
                    <a:pt x="781767" y="618869"/>
                  </a:lnTo>
                  <a:lnTo>
                    <a:pt x="845500" y="625424"/>
                  </a:lnTo>
                  <a:lnTo>
                    <a:pt x="910872" y="631185"/>
                  </a:lnTo>
                  <a:lnTo>
                    <a:pt x="977782" y="636128"/>
                  </a:lnTo>
                  <a:lnTo>
                    <a:pt x="1046128" y="640228"/>
                  </a:lnTo>
                  <a:lnTo>
                    <a:pt x="1115810" y="643460"/>
                  </a:lnTo>
                  <a:lnTo>
                    <a:pt x="1186725" y="645799"/>
                  </a:lnTo>
                  <a:lnTo>
                    <a:pt x="1258771" y="647220"/>
                  </a:lnTo>
                  <a:lnTo>
                    <a:pt x="1331849" y="647220"/>
                  </a:lnTo>
                  <a:lnTo>
                    <a:pt x="1404925" y="647220"/>
                  </a:lnTo>
                  <a:lnTo>
                    <a:pt x="1476974" y="645799"/>
                  </a:lnTo>
                  <a:lnTo>
                    <a:pt x="1547891" y="643460"/>
                  </a:lnTo>
                  <a:lnTo>
                    <a:pt x="1617575" y="640228"/>
                  </a:lnTo>
                  <a:lnTo>
                    <a:pt x="1685925" y="636128"/>
                  </a:lnTo>
                  <a:lnTo>
                    <a:pt x="1752838" y="631185"/>
                  </a:lnTo>
                  <a:lnTo>
                    <a:pt x="1818214" y="625424"/>
                  </a:lnTo>
                  <a:lnTo>
                    <a:pt x="1881952" y="618869"/>
                  </a:lnTo>
                  <a:lnTo>
                    <a:pt x="1943948" y="611544"/>
                  </a:lnTo>
                  <a:lnTo>
                    <a:pt x="2004102" y="603475"/>
                  </a:lnTo>
                  <a:lnTo>
                    <a:pt x="2062312" y="594687"/>
                  </a:lnTo>
                  <a:lnTo>
                    <a:pt x="2118476" y="585203"/>
                  </a:lnTo>
                  <a:lnTo>
                    <a:pt x="2172494" y="575050"/>
                  </a:lnTo>
                  <a:lnTo>
                    <a:pt x="2224262" y="564250"/>
                  </a:lnTo>
                  <a:lnTo>
                    <a:pt x="2273681" y="552831"/>
                  </a:lnTo>
                  <a:lnTo>
                    <a:pt x="2320647" y="540814"/>
                  </a:lnTo>
                  <a:lnTo>
                    <a:pt x="2365060" y="528227"/>
                  </a:lnTo>
                  <a:lnTo>
                    <a:pt x="2406817" y="515093"/>
                  </a:lnTo>
                  <a:lnTo>
                    <a:pt x="2445818" y="501437"/>
                  </a:lnTo>
                  <a:lnTo>
                    <a:pt x="2481961" y="487284"/>
                  </a:lnTo>
                  <a:lnTo>
                    <a:pt x="2545264" y="457586"/>
                  </a:lnTo>
                  <a:lnTo>
                    <a:pt x="2595915" y="426195"/>
                  </a:lnTo>
                  <a:lnTo>
                    <a:pt x="2633101" y="393310"/>
                  </a:lnTo>
                  <a:lnTo>
                    <a:pt x="2656008" y="359129"/>
                  </a:lnTo>
                  <a:lnTo>
                    <a:pt x="2663825" y="323850"/>
                  </a:lnTo>
                  <a:lnTo>
                    <a:pt x="2661853" y="306073"/>
                  </a:lnTo>
                  <a:lnTo>
                    <a:pt x="2633101" y="254350"/>
                  </a:lnTo>
                  <a:lnTo>
                    <a:pt x="2595915" y="221455"/>
                  </a:lnTo>
                  <a:lnTo>
                    <a:pt x="2545264" y="190059"/>
                  </a:lnTo>
                  <a:lnTo>
                    <a:pt x="2481961" y="160358"/>
                  </a:lnTo>
                  <a:lnTo>
                    <a:pt x="2445818" y="146206"/>
                  </a:lnTo>
                  <a:lnTo>
                    <a:pt x="2406817" y="132551"/>
                  </a:lnTo>
                  <a:lnTo>
                    <a:pt x="2365060" y="119419"/>
                  </a:lnTo>
                  <a:lnTo>
                    <a:pt x="2320647" y="106834"/>
                  </a:lnTo>
                  <a:lnTo>
                    <a:pt x="2273681" y="94821"/>
                  </a:lnTo>
                  <a:lnTo>
                    <a:pt x="2224262" y="83404"/>
                  </a:lnTo>
                  <a:lnTo>
                    <a:pt x="2172494" y="72609"/>
                  </a:lnTo>
                  <a:lnTo>
                    <a:pt x="2118476" y="62459"/>
                  </a:lnTo>
                  <a:lnTo>
                    <a:pt x="2062312" y="52980"/>
                  </a:lnTo>
                  <a:lnTo>
                    <a:pt x="2004102" y="44196"/>
                  </a:lnTo>
                  <a:lnTo>
                    <a:pt x="1943948" y="36131"/>
                  </a:lnTo>
                  <a:lnTo>
                    <a:pt x="1881952" y="28811"/>
                  </a:lnTo>
                  <a:lnTo>
                    <a:pt x="1818214" y="22259"/>
                  </a:lnTo>
                  <a:lnTo>
                    <a:pt x="1752838" y="16501"/>
                  </a:lnTo>
                  <a:lnTo>
                    <a:pt x="1685925" y="11562"/>
                  </a:lnTo>
                  <a:lnTo>
                    <a:pt x="1617575" y="7465"/>
                  </a:lnTo>
                  <a:lnTo>
                    <a:pt x="1547891" y="4236"/>
                  </a:lnTo>
                  <a:lnTo>
                    <a:pt x="1476974" y="1899"/>
                  </a:lnTo>
                  <a:lnTo>
                    <a:pt x="1404925" y="478"/>
                  </a:lnTo>
                  <a:lnTo>
                    <a:pt x="1331849" y="4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vert="horz" wrap="square" lIns="0" tIns="0" rIns="0" bIns="0" numCol="1" spcCol="215900" anchor="t"/>
            <a:lstStyle/>
            <a:p>
              <a:pPr/>
            </a:p>
          </p:txBody>
        </p:sp>
        <p:sp>
          <p:nvSpPr>
            <p:cNvPr id="12" name="object 13"/>
            <p:cNvSpPr>
              <a:extLst>
                <a:ext uri="smNativeData">
                  <pr:smNativeData xmlns:pr="smNativeData" xmlns="smNativeData" val="SMDATA_15_mn2BZRMAAAAlAAAACw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RRMAAFQTAACoIwAAUBcAAAAAAAAmAAAACAAAAP//////////"/>
                </a:ext>
              </a:extLst>
            </p:cNvSpPr>
            <p:nvPr/>
          </p:nvSpPr>
          <p:spPr>
            <a:xfrm>
              <a:off x="3132455" y="3141980"/>
              <a:ext cx="2663825" cy="647700"/>
            </a:xfrm>
            <a:custGeom>
              <a:avLst/>
              <a:gdLst/>
              <a:ahLst/>
              <a:cxnLst/>
              <a:rect l="0" t="0" r="2663825" b="647700"/>
              <a:pathLst>
                <a:path w="2663825" h="647700">
                  <a:moveTo>
                    <a:pt x="0" y="323850"/>
                  </a:moveTo>
                  <a:lnTo>
                    <a:pt x="17431" y="271299"/>
                  </a:lnTo>
                  <a:lnTo>
                    <a:pt x="47573" y="237728"/>
                  </a:lnTo>
                  <a:lnTo>
                    <a:pt x="91585" y="205557"/>
                  </a:lnTo>
                  <a:lnTo>
                    <a:pt x="148654" y="174984"/>
                  </a:lnTo>
                  <a:lnTo>
                    <a:pt x="217967" y="146206"/>
                  </a:lnTo>
                  <a:lnTo>
                    <a:pt x="256962" y="132551"/>
                  </a:lnTo>
                  <a:lnTo>
                    <a:pt x="298714" y="119419"/>
                  </a:lnTo>
                  <a:lnTo>
                    <a:pt x="343120" y="106834"/>
                  </a:lnTo>
                  <a:lnTo>
                    <a:pt x="390079" y="94821"/>
                  </a:lnTo>
                  <a:lnTo>
                    <a:pt x="439492" y="83404"/>
                  </a:lnTo>
                  <a:lnTo>
                    <a:pt x="491253" y="72609"/>
                  </a:lnTo>
                  <a:lnTo>
                    <a:pt x="545265" y="62459"/>
                  </a:lnTo>
                  <a:lnTo>
                    <a:pt x="601424" y="52980"/>
                  </a:lnTo>
                  <a:lnTo>
                    <a:pt x="659628" y="44196"/>
                  </a:lnTo>
                  <a:lnTo>
                    <a:pt x="719777" y="36131"/>
                  </a:lnTo>
                  <a:lnTo>
                    <a:pt x="781767" y="28811"/>
                  </a:lnTo>
                  <a:lnTo>
                    <a:pt x="845500" y="22259"/>
                  </a:lnTo>
                  <a:lnTo>
                    <a:pt x="910872" y="16501"/>
                  </a:lnTo>
                  <a:lnTo>
                    <a:pt x="977782" y="11562"/>
                  </a:lnTo>
                  <a:lnTo>
                    <a:pt x="1046128" y="7465"/>
                  </a:lnTo>
                  <a:lnTo>
                    <a:pt x="1115810" y="4236"/>
                  </a:lnTo>
                  <a:lnTo>
                    <a:pt x="1186725" y="1899"/>
                  </a:lnTo>
                  <a:lnTo>
                    <a:pt x="1258771" y="478"/>
                  </a:lnTo>
                  <a:lnTo>
                    <a:pt x="1331849" y="478"/>
                  </a:lnTo>
                  <a:lnTo>
                    <a:pt x="1404925" y="478"/>
                  </a:lnTo>
                  <a:lnTo>
                    <a:pt x="1476974" y="1899"/>
                  </a:lnTo>
                  <a:lnTo>
                    <a:pt x="1547891" y="4236"/>
                  </a:lnTo>
                  <a:lnTo>
                    <a:pt x="1617575" y="7465"/>
                  </a:lnTo>
                  <a:lnTo>
                    <a:pt x="1685925" y="11562"/>
                  </a:lnTo>
                  <a:lnTo>
                    <a:pt x="1752838" y="16501"/>
                  </a:lnTo>
                  <a:lnTo>
                    <a:pt x="1818214" y="22259"/>
                  </a:lnTo>
                  <a:lnTo>
                    <a:pt x="1881952" y="28811"/>
                  </a:lnTo>
                  <a:lnTo>
                    <a:pt x="1943948" y="36131"/>
                  </a:lnTo>
                  <a:lnTo>
                    <a:pt x="2004102" y="44196"/>
                  </a:lnTo>
                  <a:lnTo>
                    <a:pt x="2062312" y="52980"/>
                  </a:lnTo>
                  <a:lnTo>
                    <a:pt x="2118476" y="62459"/>
                  </a:lnTo>
                  <a:lnTo>
                    <a:pt x="2172494" y="72609"/>
                  </a:lnTo>
                  <a:lnTo>
                    <a:pt x="2224262" y="83404"/>
                  </a:lnTo>
                  <a:lnTo>
                    <a:pt x="2273681" y="94821"/>
                  </a:lnTo>
                  <a:lnTo>
                    <a:pt x="2320647" y="106834"/>
                  </a:lnTo>
                  <a:lnTo>
                    <a:pt x="2365060" y="119419"/>
                  </a:lnTo>
                  <a:lnTo>
                    <a:pt x="2406817" y="132551"/>
                  </a:lnTo>
                  <a:lnTo>
                    <a:pt x="2445818" y="146206"/>
                  </a:lnTo>
                  <a:lnTo>
                    <a:pt x="2481961" y="160358"/>
                  </a:lnTo>
                  <a:lnTo>
                    <a:pt x="2545264" y="190059"/>
                  </a:lnTo>
                  <a:lnTo>
                    <a:pt x="2595915" y="221455"/>
                  </a:lnTo>
                  <a:lnTo>
                    <a:pt x="2633101" y="254350"/>
                  </a:lnTo>
                  <a:lnTo>
                    <a:pt x="2656008" y="288548"/>
                  </a:lnTo>
                  <a:lnTo>
                    <a:pt x="2663825" y="323850"/>
                  </a:lnTo>
                  <a:lnTo>
                    <a:pt x="2661853" y="341614"/>
                  </a:lnTo>
                  <a:lnTo>
                    <a:pt x="2633101" y="393310"/>
                  </a:lnTo>
                  <a:lnTo>
                    <a:pt x="2595915" y="426195"/>
                  </a:lnTo>
                  <a:lnTo>
                    <a:pt x="2545264" y="457586"/>
                  </a:lnTo>
                  <a:lnTo>
                    <a:pt x="2481961" y="487284"/>
                  </a:lnTo>
                  <a:lnTo>
                    <a:pt x="2445818" y="501437"/>
                  </a:lnTo>
                  <a:lnTo>
                    <a:pt x="2406817" y="515093"/>
                  </a:lnTo>
                  <a:lnTo>
                    <a:pt x="2365060" y="528227"/>
                  </a:lnTo>
                  <a:lnTo>
                    <a:pt x="2320647" y="540814"/>
                  </a:lnTo>
                  <a:lnTo>
                    <a:pt x="2273681" y="552831"/>
                  </a:lnTo>
                  <a:lnTo>
                    <a:pt x="2224262" y="564250"/>
                  </a:lnTo>
                  <a:lnTo>
                    <a:pt x="2172494" y="575050"/>
                  </a:lnTo>
                  <a:lnTo>
                    <a:pt x="2118476" y="585203"/>
                  </a:lnTo>
                  <a:lnTo>
                    <a:pt x="2062312" y="594687"/>
                  </a:lnTo>
                  <a:lnTo>
                    <a:pt x="2004102" y="603475"/>
                  </a:lnTo>
                  <a:lnTo>
                    <a:pt x="1943948" y="611544"/>
                  </a:lnTo>
                  <a:lnTo>
                    <a:pt x="1881952" y="618869"/>
                  </a:lnTo>
                  <a:lnTo>
                    <a:pt x="1818214" y="625424"/>
                  </a:lnTo>
                  <a:lnTo>
                    <a:pt x="1752838" y="631185"/>
                  </a:lnTo>
                  <a:lnTo>
                    <a:pt x="1685925" y="636128"/>
                  </a:lnTo>
                  <a:lnTo>
                    <a:pt x="1617575" y="640228"/>
                  </a:lnTo>
                  <a:lnTo>
                    <a:pt x="1547891" y="643460"/>
                  </a:lnTo>
                  <a:lnTo>
                    <a:pt x="1476974" y="645799"/>
                  </a:lnTo>
                  <a:lnTo>
                    <a:pt x="1404925" y="647220"/>
                  </a:lnTo>
                  <a:lnTo>
                    <a:pt x="1331849" y="647220"/>
                  </a:lnTo>
                  <a:lnTo>
                    <a:pt x="1258771" y="647220"/>
                  </a:lnTo>
                  <a:lnTo>
                    <a:pt x="1186725" y="645799"/>
                  </a:lnTo>
                  <a:lnTo>
                    <a:pt x="1115810" y="643460"/>
                  </a:lnTo>
                  <a:lnTo>
                    <a:pt x="1046128" y="640228"/>
                  </a:lnTo>
                  <a:lnTo>
                    <a:pt x="977782" y="636128"/>
                  </a:lnTo>
                  <a:lnTo>
                    <a:pt x="910872" y="631185"/>
                  </a:lnTo>
                  <a:lnTo>
                    <a:pt x="845500" y="625424"/>
                  </a:lnTo>
                  <a:lnTo>
                    <a:pt x="781767" y="618869"/>
                  </a:lnTo>
                  <a:lnTo>
                    <a:pt x="719777" y="611544"/>
                  </a:lnTo>
                  <a:lnTo>
                    <a:pt x="659628" y="603475"/>
                  </a:lnTo>
                  <a:lnTo>
                    <a:pt x="601424" y="594687"/>
                  </a:lnTo>
                  <a:lnTo>
                    <a:pt x="545265" y="585203"/>
                  </a:lnTo>
                  <a:lnTo>
                    <a:pt x="491253" y="575050"/>
                  </a:lnTo>
                  <a:lnTo>
                    <a:pt x="439492" y="564250"/>
                  </a:lnTo>
                  <a:lnTo>
                    <a:pt x="390079" y="552830"/>
                  </a:lnTo>
                  <a:lnTo>
                    <a:pt x="343120" y="540814"/>
                  </a:lnTo>
                  <a:lnTo>
                    <a:pt x="298714" y="528227"/>
                  </a:lnTo>
                  <a:lnTo>
                    <a:pt x="256962" y="515093"/>
                  </a:lnTo>
                  <a:lnTo>
                    <a:pt x="217967" y="501437"/>
                  </a:lnTo>
                  <a:lnTo>
                    <a:pt x="181831" y="487284"/>
                  </a:lnTo>
                  <a:lnTo>
                    <a:pt x="118538" y="457586"/>
                  </a:lnTo>
                  <a:lnTo>
                    <a:pt x="67896" y="426195"/>
                  </a:lnTo>
                  <a:lnTo>
                    <a:pt x="30717" y="393310"/>
                  </a:lnTo>
                  <a:lnTo>
                    <a:pt x="7814" y="359129"/>
                  </a:lnTo>
                  <a:lnTo>
                    <a:pt x="0" y="323850"/>
                  </a:lnTo>
                  <a:close/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0" tIns="0" rIns="0" bIns="0" numCol="1" spcCol="215900" anchor="t"/>
            <a:lstStyle/>
            <a:p>
              <a:pPr/>
            </a:p>
          </p:txBody>
        </p:sp>
      </p:grpSp>
      <p:sp>
        <p:nvSpPr>
          <p:cNvPr id="14" name="object 14"/>
          <p:cNvSpPr>
            <a:extLst>
              <a:ext uri="smNativeData">
                <pr:smNativeData xmlns:pr="smNativeData" xmlns="smNativeData" val="SMDATA_15_mn2BZRMAAAAlAAAAZAAAAE0AAAAAAAAAABI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KRYAABUUAACDIAAAjBUAABAgAAAmAAAACAAAAP//////////"/>
              </a:ext>
            </a:extLst>
          </p:cNvSpPr>
          <p:nvPr/>
        </p:nvSpPr>
        <p:spPr>
          <a:xfrm>
            <a:off x="3602355" y="3264535"/>
            <a:ext cx="1682750" cy="238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1430" rIns="0" bIns="0" numCol="1" spcCol="215900" anchor="t"/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cap="none" spc="-2">
                <a:solidFill>
                  <a:srgbClr val="FF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МНЕМОДОРОЖКА</a:t>
            </a:r>
            <a:endParaRPr sz="14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</p:txBody>
      </p:sp>
      <p:grpSp>
        <p:nvGrpSpPr>
          <p:cNvPr id="15" name="object 15"/>
          <p:cNvGrpSpPr>
            <a:extLst>
              <a:ext uri="smNativeData">
                <pr:smNativeData xmlns:pr="smNativeData" xmlns="smNativeData" val="SMDATA_6_mn2BZRMAAAAlAAAAAQAAAA8BAAAAkAAAAEgAAACQAAAASAAAAAAAAAAAAAAAAAAAABcAAAAUAAAAAAAAAAAAAAD/fwAA/38AAAAAAAAJAAAABAAAANRYDQgfAAAAVAAAAAAAAAAAAAAAAAAAAAAAAAAAAAAAAAAAAAAAAAAAAAAAAAAAAAAAAAAAAAAAAAAAAAAAAAAAAAAAAAAAAAAAAAAAAAAAAAAAAAAAAAAAAAAAAAAAACEAAAAYAAAAFAAAAIMkAAD1EQAAvDYAAHMWAAAQAAAAJgAAAAgAAAD/////AAAAAA=="/>
              </a:ext>
            </a:extLst>
          </p:cNvGrpSpPr>
          <p:nvPr/>
        </p:nvGrpSpPr>
        <p:grpSpPr>
          <a:xfrm>
            <a:off x="5935345" y="2919095"/>
            <a:ext cx="2962275" cy="730250"/>
            <a:chOff x="5935345" y="2919095"/>
            <a:chExt cx="2962275" cy="730250"/>
          </a:xfrm>
        </p:grpSpPr>
        <p:sp>
          <p:nvSpPr>
            <p:cNvPr id="17" name="object 16"/>
            <p:cNvSpPr>
              <a:extLst>
                <a:ext uri="smNativeData">
                  <pr:smNativeData xmlns:pr="smNativeData" xmlns="smNativeData" val="SMDATA_15_mn2BZRMAAAAlAAAACwAAAA0AAAAAAAAAAAAAAAAAAAAAAAAAAAAAAAAA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25Ag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iyQAAP0RAAC1NgAAbBYAAAAAAAAmAAAACAAAAP//////////"/>
                </a:ext>
              </a:extLst>
            </p:cNvSpPr>
            <p:nvPr/>
          </p:nvSpPr>
          <p:spPr>
            <a:xfrm>
              <a:off x="5940425" y="2924175"/>
              <a:ext cx="2952750" cy="720725"/>
            </a:xfrm>
            <a:custGeom>
              <a:avLst/>
              <a:gdLst/>
              <a:ahLst/>
              <a:cxnLst/>
              <a:rect l="0" t="0" r="2952750" b="720725"/>
              <a:pathLst>
                <a:path w="2952750" h="720725">
                  <a:moveTo>
                    <a:pt x="1476375" y="0"/>
                  </a:moveTo>
                  <a:lnTo>
                    <a:pt x="1402692" y="0"/>
                  </a:lnTo>
                  <a:lnTo>
                    <a:pt x="1329944" y="1749"/>
                  </a:lnTo>
                  <a:lnTo>
                    <a:pt x="1258216" y="3906"/>
                  </a:lnTo>
                  <a:lnTo>
                    <a:pt x="1187591" y="6889"/>
                  </a:lnTo>
                  <a:lnTo>
                    <a:pt x="1118155" y="10678"/>
                  </a:lnTo>
                  <a:lnTo>
                    <a:pt x="1049992" y="15253"/>
                  </a:lnTo>
                  <a:lnTo>
                    <a:pt x="983187" y="20593"/>
                  </a:lnTo>
                  <a:lnTo>
                    <a:pt x="917825" y="26678"/>
                  </a:lnTo>
                  <a:lnTo>
                    <a:pt x="853989" y="33486"/>
                  </a:lnTo>
                  <a:lnTo>
                    <a:pt x="791765" y="40997"/>
                  </a:lnTo>
                  <a:lnTo>
                    <a:pt x="731237" y="49191"/>
                  </a:lnTo>
                  <a:lnTo>
                    <a:pt x="672490" y="58047"/>
                  </a:lnTo>
                  <a:lnTo>
                    <a:pt x="615609" y="67544"/>
                  </a:lnTo>
                  <a:lnTo>
                    <a:pt x="560677" y="77662"/>
                  </a:lnTo>
                  <a:lnTo>
                    <a:pt x="507780" y="88379"/>
                  </a:lnTo>
                  <a:lnTo>
                    <a:pt x="457002" y="99677"/>
                  </a:lnTo>
                  <a:lnTo>
                    <a:pt x="408428" y="111533"/>
                  </a:lnTo>
                  <a:lnTo>
                    <a:pt x="362143" y="123928"/>
                  </a:lnTo>
                  <a:lnTo>
                    <a:pt x="318230" y="136840"/>
                  </a:lnTo>
                  <a:lnTo>
                    <a:pt x="276775" y="150249"/>
                  </a:lnTo>
                  <a:lnTo>
                    <a:pt x="237863" y="164134"/>
                  </a:lnTo>
                  <a:lnTo>
                    <a:pt x="201577" y="178477"/>
                  </a:lnTo>
                  <a:lnTo>
                    <a:pt x="137224" y="208445"/>
                  </a:lnTo>
                  <a:lnTo>
                    <a:pt x="84394" y="239989"/>
                  </a:lnTo>
                  <a:lnTo>
                    <a:pt x="43763" y="272945"/>
                  </a:lnTo>
                  <a:lnTo>
                    <a:pt x="16008" y="307147"/>
                  </a:lnTo>
                  <a:lnTo>
                    <a:pt x="0" y="360425"/>
                  </a:lnTo>
                  <a:lnTo>
                    <a:pt x="1806" y="378410"/>
                  </a:lnTo>
                  <a:lnTo>
                    <a:pt x="28234" y="430910"/>
                  </a:lnTo>
                  <a:lnTo>
                    <a:pt x="62511" y="464492"/>
                  </a:lnTo>
                  <a:lnTo>
                    <a:pt x="109326" y="496749"/>
                  </a:lnTo>
                  <a:lnTo>
                    <a:pt x="168002" y="527513"/>
                  </a:lnTo>
                  <a:lnTo>
                    <a:pt x="237863" y="556622"/>
                  </a:lnTo>
                  <a:lnTo>
                    <a:pt x="276775" y="570503"/>
                  </a:lnTo>
                  <a:lnTo>
                    <a:pt x="318230" y="583908"/>
                  </a:lnTo>
                  <a:lnTo>
                    <a:pt x="362143" y="596817"/>
                  </a:lnTo>
                  <a:lnTo>
                    <a:pt x="408428" y="609208"/>
                  </a:lnTo>
                  <a:lnTo>
                    <a:pt x="457002" y="621062"/>
                  </a:lnTo>
                  <a:lnTo>
                    <a:pt x="507780" y="632356"/>
                  </a:lnTo>
                  <a:lnTo>
                    <a:pt x="560677" y="643072"/>
                  </a:lnTo>
                  <a:lnTo>
                    <a:pt x="615609" y="653188"/>
                  </a:lnTo>
                  <a:lnTo>
                    <a:pt x="672490" y="662683"/>
                  </a:lnTo>
                  <a:lnTo>
                    <a:pt x="731237" y="671538"/>
                  </a:lnTo>
                  <a:lnTo>
                    <a:pt x="791765" y="679731"/>
                  </a:lnTo>
                  <a:lnTo>
                    <a:pt x="853989" y="687241"/>
                  </a:lnTo>
                  <a:lnTo>
                    <a:pt x="917825" y="694048"/>
                  </a:lnTo>
                  <a:lnTo>
                    <a:pt x="983187" y="700132"/>
                  </a:lnTo>
                  <a:lnTo>
                    <a:pt x="1049992" y="705472"/>
                  </a:lnTo>
                  <a:lnTo>
                    <a:pt x="1118155" y="710046"/>
                  </a:lnTo>
                  <a:lnTo>
                    <a:pt x="1187591" y="713835"/>
                  </a:lnTo>
                  <a:lnTo>
                    <a:pt x="1258216" y="716818"/>
                  </a:lnTo>
                  <a:lnTo>
                    <a:pt x="1329944" y="718975"/>
                  </a:lnTo>
                  <a:lnTo>
                    <a:pt x="1402692" y="720284"/>
                  </a:lnTo>
                  <a:lnTo>
                    <a:pt x="1476375" y="720284"/>
                  </a:lnTo>
                  <a:lnTo>
                    <a:pt x="1550057" y="720284"/>
                  </a:lnTo>
                  <a:lnTo>
                    <a:pt x="1622805" y="718975"/>
                  </a:lnTo>
                  <a:lnTo>
                    <a:pt x="1694533" y="716818"/>
                  </a:lnTo>
                  <a:lnTo>
                    <a:pt x="1765158" y="713835"/>
                  </a:lnTo>
                  <a:lnTo>
                    <a:pt x="1834594" y="710046"/>
                  </a:lnTo>
                  <a:lnTo>
                    <a:pt x="1902757" y="705472"/>
                  </a:lnTo>
                  <a:lnTo>
                    <a:pt x="1969562" y="700132"/>
                  </a:lnTo>
                  <a:lnTo>
                    <a:pt x="2034924" y="694048"/>
                  </a:lnTo>
                  <a:lnTo>
                    <a:pt x="2098760" y="687241"/>
                  </a:lnTo>
                  <a:lnTo>
                    <a:pt x="2160984" y="679731"/>
                  </a:lnTo>
                  <a:lnTo>
                    <a:pt x="2221512" y="671538"/>
                  </a:lnTo>
                  <a:lnTo>
                    <a:pt x="2280259" y="662683"/>
                  </a:lnTo>
                  <a:lnTo>
                    <a:pt x="2337140" y="653188"/>
                  </a:lnTo>
                  <a:lnTo>
                    <a:pt x="2392072" y="643072"/>
                  </a:lnTo>
                  <a:lnTo>
                    <a:pt x="2444969" y="632356"/>
                  </a:lnTo>
                  <a:lnTo>
                    <a:pt x="2495747" y="621062"/>
                  </a:lnTo>
                  <a:lnTo>
                    <a:pt x="2544321" y="609208"/>
                  </a:lnTo>
                  <a:lnTo>
                    <a:pt x="2590606" y="596817"/>
                  </a:lnTo>
                  <a:lnTo>
                    <a:pt x="2634519" y="583908"/>
                  </a:lnTo>
                  <a:lnTo>
                    <a:pt x="2675974" y="570503"/>
                  </a:lnTo>
                  <a:lnTo>
                    <a:pt x="2714886" y="556622"/>
                  </a:lnTo>
                  <a:lnTo>
                    <a:pt x="2751172" y="542285"/>
                  </a:lnTo>
                  <a:lnTo>
                    <a:pt x="2815525" y="512328"/>
                  </a:lnTo>
                  <a:lnTo>
                    <a:pt x="2868355" y="480797"/>
                  </a:lnTo>
                  <a:lnTo>
                    <a:pt x="2908986" y="447857"/>
                  </a:lnTo>
                  <a:lnTo>
                    <a:pt x="2936741" y="413673"/>
                  </a:lnTo>
                  <a:lnTo>
                    <a:pt x="2952750" y="360425"/>
                  </a:lnTo>
                  <a:lnTo>
                    <a:pt x="2950943" y="342430"/>
                  </a:lnTo>
                  <a:lnTo>
                    <a:pt x="2924515" y="289900"/>
                  </a:lnTo>
                  <a:lnTo>
                    <a:pt x="2890238" y="256301"/>
                  </a:lnTo>
                  <a:lnTo>
                    <a:pt x="2843423" y="224031"/>
                  </a:lnTo>
                  <a:lnTo>
                    <a:pt x="2784747" y="193254"/>
                  </a:lnTo>
                  <a:lnTo>
                    <a:pt x="2714886" y="164134"/>
                  </a:lnTo>
                  <a:lnTo>
                    <a:pt x="2675974" y="150249"/>
                  </a:lnTo>
                  <a:lnTo>
                    <a:pt x="2634519" y="136840"/>
                  </a:lnTo>
                  <a:lnTo>
                    <a:pt x="2590606" y="123928"/>
                  </a:lnTo>
                  <a:lnTo>
                    <a:pt x="2544321" y="111533"/>
                  </a:lnTo>
                  <a:lnTo>
                    <a:pt x="2495747" y="99677"/>
                  </a:lnTo>
                  <a:lnTo>
                    <a:pt x="2444969" y="88379"/>
                  </a:lnTo>
                  <a:lnTo>
                    <a:pt x="2392072" y="77662"/>
                  </a:lnTo>
                  <a:lnTo>
                    <a:pt x="2337140" y="67544"/>
                  </a:lnTo>
                  <a:lnTo>
                    <a:pt x="2280259" y="58047"/>
                  </a:lnTo>
                  <a:lnTo>
                    <a:pt x="2221512" y="49191"/>
                  </a:lnTo>
                  <a:lnTo>
                    <a:pt x="2160984" y="40997"/>
                  </a:lnTo>
                  <a:lnTo>
                    <a:pt x="2098760" y="33486"/>
                  </a:lnTo>
                  <a:lnTo>
                    <a:pt x="2034924" y="26678"/>
                  </a:lnTo>
                  <a:lnTo>
                    <a:pt x="1969562" y="20593"/>
                  </a:lnTo>
                  <a:lnTo>
                    <a:pt x="1902757" y="15253"/>
                  </a:lnTo>
                  <a:lnTo>
                    <a:pt x="1834594" y="10678"/>
                  </a:lnTo>
                  <a:lnTo>
                    <a:pt x="1765158" y="6889"/>
                  </a:lnTo>
                  <a:lnTo>
                    <a:pt x="1694533" y="3906"/>
                  </a:lnTo>
                  <a:lnTo>
                    <a:pt x="1622805" y="1749"/>
                  </a:lnTo>
                  <a:lnTo>
                    <a:pt x="1550057" y="440"/>
                  </a:lnTo>
                  <a:lnTo>
                    <a:pt x="1476375" y="4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vert="horz" wrap="square" lIns="0" tIns="0" rIns="0" bIns="0" numCol="1" spcCol="215900" anchor="t"/>
            <a:lstStyle/>
            <a:p>
              <a:pPr/>
            </a:p>
          </p:txBody>
        </p:sp>
        <p:sp>
          <p:nvSpPr>
            <p:cNvPr id="16" name="object 17"/>
            <p:cNvSpPr>
              <a:extLst>
                <a:ext uri="smNativeData">
                  <pr:smNativeData xmlns:pr="smNativeData" xmlns="smNativeData" val="SMDATA_15_mn2BZRMAAAAlAAAACw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Yp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iyQAAP0RAAC1NgAAbBYAAAAAAAAmAAAACAAAAP//////////"/>
                </a:ext>
              </a:extLst>
            </p:cNvSpPr>
            <p:nvPr/>
          </p:nvSpPr>
          <p:spPr>
            <a:xfrm>
              <a:off x="5940425" y="2924175"/>
              <a:ext cx="2952750" cy="720725"/>
            </a:xfrm>
            <a:custGeom>
              <a:avLst/>
              <a:gdLst/>
              <a:ahLst/>
              <a:cxnLst/>
              <a:rect l="0" t="0" r="2952750" b="720725"/>
              <a:pathLst>
                <a:path w="2952750" h="720725">
                  <a:moveTo>
                    <a:pt x="0" y="360425"/>
                  </a:moveTo>
                  <a:lnTo>
                    <a:pt x="16008" y="307147"/>
                  </a:lnTo>
                  <a:lnTo>
                    <a:pt x="43763" y="272945"/>
                  </a:lnTo>
                  <a:lnTo>
                    <a:pt x="84394" y="239989"/>
                  </a:lnTo>
                  <a:lnTo>
                    <a:pt x="137224" y="208445"/>
                  </a:lnTo>
                  <a:lnTo>
                    <a:pt x="201577" y="178477"/>
                  </a:lnTo>
                  <a:lnTo>
                    <a:pt x="237863" y="164134"/>
                  </a:lnTo>
                  <a:lnTo>
                    <a:pt x="276775" y="150249"/>
                  </a:lnTo>
                  <a:lnTo>
                    <a:pt x="318230" y="136840"/>
                  </a:lnTo>
                  <a:lnTo>
                    <a:pt x="362143" y="123928"/>
                  </a:lnTo>
                  <a:lnTo>
                    <a:pt x="408428" y="111533"/>
                  </a:lnTo>
                  <a:lnTo>
                    <a:pt x="457002" y="99677"/>
                  </a:lnTo>
                  <a:lnTo>
                    <a:pt x="507780" y="88379"/>
                  </a:lnTo>
                  <a:lnTo>
                    <a:pt x="560677" y="77662"/>
                  </a:lnTo>
                  <a:lnTo>
                    <a:pt x="615609" y="67544"/>
                  </a:lnTo>
                  <a:lnTo>
                    <a:pt x="672490" y="58047"/>
                  </a:lnTo>
                  <a:lnTo>
                    <a:pt x="731237" y="49191"/>
                  </a:lnTo>
                  <a:lnTo>
                    <a:pt x="791765" y="40997"/>
                  </a:lnTo>
                  <a:lnTo>
                    <a:pt x="853989" y="33486"/>
                  </a:lnTo>
                  <a:lnTo>
                    <a:pt x="917825" y="26678"/>
                  </a:lnTo>
                  <a:lnTo>
                    <a:pt x="983187" y="20593"/>
                  </a:lnTo>
                  <a:lnTo>
                    <a:pt x="1049992" y="15253"/>
                  </a:lnTo>
                  <a:lnTo>
                    <a:pt x="1118155" y="10678"/>
                  </a:lnTo>
                  <a:lnTo>
                    <a:pt x="1187591" y="6889"/>
                  </a:lnTo>
                  <a:lnTo>
                    <a:pt x="1258216" y="3906"/>
                  </a:lnTo>
                  <a:lnTo>
                    <a:pt x="1329944" y="1749"/>
                  </a:lnTo>
                  <a:lnTo>
                    <a:pt x="1402692" y="440"/>
                  </a:lnTo>
                  <a:lnTo>
                    <a:pt x="1476375" y="440"/>
                  </a:lnTo>
                  <a:lnTo>
                    <a:pt x="1550057" y="440"/>
                  </a:lnTo>
                  <a:lnTo>
                    <a:pt x="1622805" y="1749"/>
                  </a:lnTo>
                  <a:lnTo>
                    <a:pt x="1694533" y="3906"/>
                  </a:lnTo>
                  <a:lnTo>
                    <a:pt x="1765158" y="6889"/>
                  </a:lnTo>
                  <a:lnTo>
                    <a:pt x="1834594" y="10678"/>
                  </a:lnTo>
                  <a:lnTo>
                    <a:pt x="1902757" y="15253"/>
                  </a:lnTo>
                  <a:lnTo>
                    <a:pt x="1969562" y="20593"/>
                  </a:lnTo>
                  <a:lnTo>
                    <a:pt x="2034924" y="26678"/>
                  </a:lnTo>
                  <a:lnTo>
                    <a:pt x="2098760" y="33486"/>
                  </a:lnTo>
                  <a:lnTo>
                    <a:pt x="2160984" y="40997"/>
                  </a:lnTo>
                  <a:lnTo>
                    <a:pt x="2221512" y="49191"/>
                  </a:lnTo>
                  <a:lnTo>
                    <a:pt x="2280259" y="58047"/>
                  </a:lnTo>
                  <a:lnTo>
                    <a:pt x="2337140" y="67544"/>
                  </a:lnTo>
                  <a:lnTo>
                    <a:pt x="2392072" y="77662"/>
                  </a:lnTo>
                  <a:lnTo>
                    <a:pt x="2444969" y="88379"/>
                  </a:lnTo>
                  <a:lnTo>
                    <a:pt x="2495747" y="99677"/>
                  </a:lnTo>
                  <a:lnTo>
                    <a:pt x="2544321" y="111533"/>
                  </a:lnTo>
                  <a:lnTo>
                    <a:pt x="2590606" y="123928"/>
                  </a:lnTo>
                  <a:lnTo>
                    <a:pt x="2634519" y="136840"/>
                  </a:lnTo>
                  <a:lnTo>
                    <a:pt x="2675974" y="150249"/>
                  </a:lnTo>
                  <a:lnTo>
                    <a:pt x="2714886" y="164134"/>
                  </a:lnTo>
                  <a:lnTo>
                    <a:pt x="2751172" y="178477"/>
                  </a:lnTo>
                  <a:lnTo>
                    <a:pt x="2815525" y="208445"/>
                  </a:lnTo>
                  <a:lnTo>
                    <a:pt x="2868355" y="239989"/>
                  </a:lnTo>
                  <a:lnTo>
                    <a:pt x="2908986" y="272945"/>
                  </a:lnTo>
                  <a:lnTo>
                    <a:pt x="2936741" y="307147"/>
                  </a:lnTo>
                  <a:lnTo>
                    <a:pt x="2952750" y="360425"/>
                  </a:lnTo>
                  <a:lnTo>
                    <a:pt x="2950943" y="378410"/>
                  </a:lnTo>
                  <a:lnTo>
                    <a:pt x="2924515" y="430910"/>
                  </a:lnTo>
                  <a:lnTo>
                    <a:pt x="2890238" y="464492"/>
                  </a:lnTo>
                  <a:lnTo>
                    <a:pt x="2843423" y="496749"/>
                  </a:lnTo>
                  <a:lnTo>
                    <a:pt x="2784747" y="527513"/>
                  </a:lnTo>
                  <a:lnTo>
                    <a:pt x="2714886" y="556622"/>
                  </a:lnTo>
                  <a:lnTo>
                    <a:pt x="2675974" y="570503"/>
                  </a:lnTo>
                  <a:lnTo>
                    <a:pt x="2634519" y="583908"/>
                  </a:lnTo>
                  <a:lnTo>
                    <a:pt x="2590606" y="596817"/>
                  </a:lnTo>
                  <a:lnTo>
                    <a:pt x="2544321" y="609208"/>
                  </a:lnTo>
                  <a:lnTo>
                    <a:pt x="2495747" y="621062"/>
                  </a:lnTo>
                  <a:lnTo>
                    <a:pt x="2444969" y="632356"/>
                  </a:lnTo>
                  <a:lnTo>
                    <a:pt x="2392072" y="643072"/>
                  </a:lnTo>
                  <a:lnTo>
                    <a:pt x="2337140" y="653188"/>
                  </a:lnTo>
                  <a:lnTo>
                    <a:pt x="2280259" y="662683"/>
                  </a:lnTo>
                  <a:lnTo>
                    <a:pt x="2221512" y="671538"/>
                  </a:lnTo>
                  <a:lnTo>
                    <a:pt x="2160984" y="679731"/>
                  </a:lnTo>
                  <a:lnTo>
                    <a:pt x="2098760" y="687241"/>
                  </a:lnTo>
                  <a:lnTo>
                    <a:pt x="2034924" y="694048"/>
                  </a:lnTo>
                  <a:lnTo>
                    <a:pt x="1969562" y="700132"/>
                  </a:lnTo>
                  <a:lnTo>
                    <a:pt x="1902757" y="705472"/>
                  </a:lnTo>
                  <a:lnTo>
                    <a:pt x="1834594" y="710046"/>
                  </a:lnTo>
                  <a:lnTo>
                    <a:pt x="1765158" y="713835"/>
                  </a:lnTo>
                  <a:lnTo>
                    <a:pt x="1694533" y="716818"/>
                  </a:lnTo>
                  <a:lnTo>
                    <a:pt x="1622805" y="718975"/>
                  </a:lnTo>
                  <a:lnTo>
                    <a:pt x="1550057" y="720284"/>
                  </a:lnTo>
                  <a:lnTo>
                    <a:pt x="1476375" y="720284"/>
                  </a:lnTo>
                  <a:lnTo>
                    <a:pt x="1402692" y="720284"/>
                  </a:lnTo>
                  <a:lnTo>
                    <a:pt x="1329944" y="718975"/>
                  </a:lnTo>
                  <a:lnTo>
                    <a:pt x="1258216" y="716818"/>
                  </a:lnTo>
                  <a:lnTo>
                    <a:pt x="1187591" y="713835"/>
                  </a:lnTo>
                  <a:lnTo>
                    <a:pt x="1118155" y="710046"/>
                  </a:lnTo>
                  <a:lnTo>
                    <a:pt x="1049992" y="705472"/>
                  </a:lnTo>
                  <a:lnTo>
                    <a:pt x="983187" y="700132"/>
                  </a:lnTo>
                  <a:lnTo>
                    <a:pt x="917825" y="694048"/>
                  </a:lnTo>
                  <a:lnTo>
                    <a:pt x="853989" y="687241"/>
                  </a:lnTo>
                  <a:lnTo>
                    <a:pt x="791765" y="679731"/>
                  </a:lnTo>
                  <a:lnTo>
                    <a:pt x="731237" y="671538"/>
                  </a:lnTo>
                  <a:lnTo>
                    <a:pt x="672490" y="662683"/>
                  </a:lnTo>
                  <a:lnTo>
                    <a:pt x="615609" y="653188"/>
                  </a:lnTo>
                  <a:lnTo>
                    <a:pt x="560677" y="643072"/>
                  </a:lnTo>
                  <a:lnTo>
                    <a:pt x="507780" y="632356"/>
                  </a:lnTo>
                  <a:lnTo>
                    <a:pt x="457002" y="621062"/>
                  </a:lnTo>
                  <a:lnTo>
                    <a:pt x="408428" y="609208"/>
                  </a:lnTo>
                  <a:lnTo>
                    <a:pt x="362143" y="596817"/>
                  </a:lnTo>
                  <a:lnTo>
                    <a:pt x="318230" y="583908"/>
                  </a:lnTo>
                  <a:lnTo>
                    <a:pt x="276775" y="570503"/>
                  </a:lnTo>
                  <a:lnTo>
                    <a:pt x="237863" y="556622"/>
                  </a:lnTo>
                  <a:lnTo>
                    <a:pt x="201577" y="542285"/>
                  </a:lnTo>
                  <a:lnTo>
                    <a:pt x="137224" y="512328"/>
                  </a:lnTo>
                  <a:lnTo>
                    <a:pt x="84394" y="480797"/>
                  </a:lnTo>
                  <a:lnTo>
                    <a:pt x="43763" y="447857"/>
                  </a:lnTo>
                  <a:lnTo>
                    <a:pt x="16008" y="413673"/>
                  </a:lnTo>
                  <a:lnTo>
                    <a:pt x="0" y="360425"/>
                  </a:lnTo>
                  <a:close/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0" tIns="0" rIns="0" bIns="0" numCol="1" spcCol="215900" anchor="t"/>
            <a:lstStyle/>
            <a:p>
              <a:pPr/>
            </a:p>
          </p:txBody>
        </p:sp>
      </p:grpSp>
      <p:sp>
        <p:nvSpPr>
          <p:cNvPr id="18" name="object 18"/>
          <p:cNvSpPr>
            <a:extLst>
              <a:ext uri="smNativeData">
                <pr:smNativeData xmlns:pr="smNativeData" xmlns="smNativeData" val="SMDATA_15_mn2BZRMAAAAlAAAAZAAAAE0AAAAAAAAAABY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tCcAAMsSAABJMwAAdhQAABAgAAAmAAAACAAAAP//////////"/>
              </a:ext>
            </a:extLst>
          </p:cNvSpPr>
          <p:nvPr/>
        </p:nvSpPr>
        <p:spPr>
          <a:xfrm>
            <a:off x="6454140" y="3054985"/>
            <a:ext cx="1882775" cy="2711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3970" rIns="0" bIns="0" numCol="1" spcCol="215900" anchor="t"/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b="1" cap="none" spc="-1">
                <a:solidFill>
                  <a:srgbClr val="FF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МНЕМОТАБЛИЦА</a:t>
            </a:r>
            <a:endParaRPr sz="16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</p:txBody>
      </p:sp>
      <p:sp>
        <p:nvSpPr>
          <p:cNvPr id="19" name="object 19"/>
          <p:cNvSpPr>
            <a:extLst>
              <a:ext uri="smNativeData">
                <pr:smNativeData xmlns:pr="smNativeData" xmlns="smNativeData" val="SMDATA_15_mn2BZRMAAAAlAAAACwAAAA0AAAAAAAAAAAAAAAAAAAAAAAAAAAAAAAAA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D/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B/f38A7uzhA8zMzADAwP8Af39/AAAAAAAAAAAAAAAAAAAAAAAAAAAAIQAAABgAAAAUAAAA2goAAIcNAAC7LgAAcBIAABAAAAAmAAAACAAAAP//////////"/>
              </a:ext>
            </a:extLst>
          </p:cNvSpPr>
          <p:nvPr/>
        </p:nvSpPr>
        <p:spPr>
          <a:xfrm>
            <a:off x="1764030" y="2199005"/>
            <a:ext cx="5832475" cy="798195"/>
          </a:xfrm>
          <a:custGeom>
            <a:avLst/>
            <a:gdLst/>
            <a:ahLst/>
            <a:cxnLst/>
            <a:rect l="0" t="0" r="5832475" b="798195"/>
            <a:pathLst>
              <a:path w="5832475" h="798195">
                <a:moveTo>
                  <a:pt x="1225804" y="83439"/>
                </a:moveTo>
                <a:lnTo>
                  <a:pt x="1221994" y="71247"/>
                </a:lnTo>
                <a:lnTo>
                  <a:pt x="70637" y="435597"/>
                </a:lnTo>
                <a:lnTo>
                  <a:pt x="61087" y="405384"/>
                </a:lnTo>
                <a:lnTo>
                  <a:pt x="0" y="464693"/>
                </a:lnTo>
                <a:lnTo>
                  <a:pt x="84074" y="478028"/>
                </a:lnTo>
                <a:lnTo>
                  <a:pt x="75704" y="451612"/>
                </a:lnTo>
                <a:lnTo>
                  <a:pt x="74498" y="447776"/>
                </a:lnTo>
                <a:lnTo>
                  <a:pt x="1225804" y="83439"/>
                </a:lnTo>
                <a:close/>
              </a:path>
              <a:path w="5832475" h="798195">
                <a:moveTo>
                  <a:pt x="2701925" y="721868"/>
                </a:moveTo>
                <a:lnTo>
                  <a:pt x="2670162" y="721868"/>
                </a:lnTo>
                <a:lnTo>
                  <a:pt x="2670162" y="77343"/>
                </a:lnTo>
                <a:lnTo>
                  <a:pt x="2657348" y="77343"/>
                </a:lnTo>
                <a:lnTo>
                  <a:pt x="2657348" y="721868"/>
                </a:lnTo>
                <a:lnTo>
                  <a:pt x="2625725" y="721868"/>
                </a:lnTo>
                <a:lnTo>
                  <a:pt x="2663825" y="798068"/>
                </a:lnTo>
                <a:lnTo>
                  <a:pt x="2695575" y="734568"/>
                </a:lnTo>
                <a:lnTo>
                  <a:pt x="2701925" y="721868"/>
                </a:lnTo>
                <a:close/>
              </a:path>
              <a:path w="5832475" h="798195">
                <a:moveTo>
                  <a:pt x="5832348" y="509143"/>
                </a:moveTo>
                <a:lnTo>
                  <a:pt x="5816930" y="492125"/>
                </a:lnTo>
                <a:lnTo>
                  <a:pt x="5775198" y="446024"/>
                </a:lnTo>
                <a:lnTo>
                  <a:pt x="5763717" y="475589"/>
                </a:lnTo>
                <a:lnTo>
                  <a:pt x="4539361" y="0"/>
                </a:lnTo>
                <a:lnTo>
                  <a:pt x="4534662" y="11811"/>
                </a:lnTo>
                <a:lnTo>
                  <a:pt x="5759069" y="487553"/>
                </a:lnTo>
                <a:lnTo>
                  <a:pt x="5747639" y="517017"/>
                </a:lnTo>
                <a:lnTo>
                  <a:pt x="5832348" y="50914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/>
          </a:p>
        </p:txBody>
      </p:sp>
      <p:pic>
        <p:nvPicPr>
          <p:cNvPr id="20" name="object 20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OECAABMGwAAUwkAAN0g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467995" y="4437380"/>
            <a:ext cx="1047750" cy="9048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1" name="object 21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NYOAABmHgAADRQAAHAjAAAQAAAAJgAAAAgAAAD//////////w=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2411730" y="4941570"/>
            <a:ext cx="847725" cy="81915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2" name="object 22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AkVAABmHgAABBoAAHAjAAAQAAAAJgAAAAgAAAD//////////w=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3419475" y="4941570"/>
            <a:ext cx="809625" cy="81915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3" name="object 23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MwaAABmHgAAyyAAAHAjAAAQAAAAJgAAAAgAAAD//////////w=="/>
              </a:ext>
            </a:extLst>
          </p:cNvPicPr>
          <p:nvPr/>
        </p:nvPicPr>
        <p:blipFill>
          <a:blip r:embed="rId5"/>
          <a:stretch>
            <a:fillRect/>
          </a:stretch>
        </p:blipFill>
        <p:spPr>
          <a:xfrm>
            <a:off x="4356100" y="4941570"/>
            <a:ext cx="974725" cy="81915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4" name="object 24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IskAAC8GwAAxTUAAEYoAAAQAAAAJgAAAAgAAAD//////////w=="/>
              </a:ext>
            </a:extLst>
          </p:cNvPicPr>
          <p:nvPr/>
        </p:nvPicPr>
        <p:blipFill>
          <a:blip r:embed="rId6"/>
          <a:stretch>
            <a:fillRect/>
          </a:stretch>
        </p:blipFill>
        <p:spPr>
          <a:xfrm>
            <a:off x="5940425" y="4508500"/>
            <a:ext cx="2800350" cy="203835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5" name="object 25"/>
          <p:cNvSpPr>
            <a:extLst>
              <a:ext uri="smNativeData">
                <pr:smNativeData xmlns:pr="smNativeData" xmlns="smNativeData" val="SMDATA_15_mn2BZRMAAAAlAAAACwAAAA0AAAAAAAAAAAAAAAAAAAAAAAAAAAAAAAAA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D4gg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B/f38A7uzhA8zMzADAwP8Af39/AAAAAAAAAAAAAAAAAAAAAAAAAAAAIQAAABgAAAAUAAAAoQYAAGwWAAAZBwAA2xoAABAAAAAmAAAACAAAAP//////////"/>
              </a:ext>
            </a:extLst>
          </p:cNvSpPr>
          <p:nvPr/>
        </p:nvSpPr>
        <p:spPr>
          <a:xfrm>
            <a:off x="1077595" y="3644900"/>
            <a:ext cx="76200" cy="720725"/>
          </a:xfrm>
          <a:custGeom>
            <a:avLst/>
            <a:gdLst/>
            <a:ahLst/>
            <a:cxnLst/>
            <a:rect l="0" t="0" r="76200" b="720725"/>
            <a:pathLst>
              <a:path w="76200" h="720725">
                <a:moveTo>
                  <a:pt x="31750" y="644525"/>
                </a:moveTo>
                <a:lnTo>
                  <a:pt x="0" y="644525"/>
                </a:lnTo>
                <a:lnTo>
                  <a:pt x="38100" y="720725"/>
                </a:lnTo>
                <a:lnTo>
                  <a:pt x="69850" y="657225"/>
                </a:lnTo>
                <a:lnTo>
                  <a:pt x="31750" y="657225"/>
                </a:lnTo>
                <a:lnTo>
                  <a:pt x="31750" y="644525"/>
                </a:lnTo>
                <a:close/>
              </a:path>
              <a:path w="76200" h="720725">
                <a:moveTo>
                  <a:pt x="44450" y="0"/>
                </a:moveTo>
                <a:lnTo>
                  <a:pt x="31750" y="0"/>
                </a:lnTo>
                <a:lnTo>
                  <a:pt x="31750" y="657225"/>
                </a:lnTo>
                <a:lnTo>
                  <a:pt x="44450" y="657225"/>
                </a:lnTo>
                <a:lnTo>
                  <a:pt x="44450" y="0"/>
                </a:lnTo>
                <a:close/>
              </a:path>
              <a:path w="76200" h="720725">
                <a:moveTo>
                  <a:pt x="76200" y="644525"/>
                </a:moveTo>
                <a:lnTo>
                  <a:pt x="44450" y="644525"/>
                </a:lnTo>
                <a:lnTo>
                  <a:pt x="44450" y="657225"/>
                </a:lnTo>
                <a:lnTo>
                  <a:pt x="69850" y="657225"/>
                </a:lnTo>
                <a:lnTo>
                  <a:pt x="76200" y="6445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/>
          </a:p>
        </p:txBody>
      </p:sp>
      <p:sp>
        <p:nvSpPr>
          <p:cNvPr id="26" name="object 26"/>
          <p:cNvSpPr>
            <a:extLst>
              <a:ext uri="smNativeData">
                <pr:smNativeData xmlns:pr="smNativeData" xmlns="smNativeData" val="SMDATA_15_mn2BZRMAAAAlAAAACwAAAA0AAAAAAAAAAAAAAAAAAAAAAAAAAAAAAAAA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/e/w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B/f38A7uzhA8zMzADAwP8Af39/AAAAAAAAAAAAAAAAAAAAAAAAAAAAIQAAABgAAAAUAAAAPBkAAMAXAAC0GQAALxwAABAAAAAmAAAACAAAAP//////////"/>
              </a:ext>
            </a:extLst>
          </p:cNvSpPr>
          <p:nvPr/>
        </p:nvSpPr>
        <p:spPr>
          <a:xfrm>
            <a:off x="4102100" y="3860800"/>
            <a:ext cx="76200" cy="720725"/>
          </a:xfrm>
          <a:custGeom>
            <a:avLst/>
            <a:gdLst/>
            <a:ahLst/>
            <a:cxnLst/>
            <a:rect l="0" t="0" r="76200" b="720725"/>
            <a:pathLst>
              <a:path w="76200" h="720725">
                <a:moveTo>
                  <a:pt x="31750" y="644525"/>
                </a:moveTo>
                <a:lnTo>
                  <a:pt x="0" y="644525"/>
                </a:lnTo>
                <a:lnTo>
                  <a:pt x="38100" y="720725"/>
                </a:lnTo>
                <a:lnTo>
                  <a:pt x="69850" y="657225"/>
                </a:lnTo>
                <a:lnTo>
                  <a:pt x="31750" y="657225"/>
                </a:lnTo>
                <a:lnTo>
                  <a:pt x="31750" y="644525"/>
                </a:lnTo>
                <a:close/>
              </a:path>
              <a:path w="76200" h="720725">
                <a:moveTo>
                  <a:pt x="44450" y="0"/>
                </a:moveTo>
                <a:lnTo>
                  <a:pt x="31750" y="0"/>
                </a:lnTo>
                <a:lnTo>
                  <a:pt x="31750" y="657225"/>
                </a:lnTo>
                <a:lnTo>
                  <a:pt x="44450" y="657225"/>
                </a:lnTo>
                <a:lnTo>
                  <a:pt x="44450" y="0"/>
                </a:lnTo>
                <a:close/>
              </a:path>
              <a:path w="76200" h="720725">
                <a:moveTo>
                  <a:pt x="76200" y="644525"/>
                </a:moveTo>
                <a:lnTo>
                  <a:pt x="44450" y="644525"/>
                </a:lnTo>
                <a:lnTo>
                  <a:pt x="44450" y="657225"/>
                </a:lnTo>
                <a:lnTo>
                  <a:pt x="69850" y="657225"/>
                </a:lnTo>
                <a:lnTo>
                  <a:pt x="76200" y="6445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/>
          </a:p>
        </p:txBody>
      </p:sp>
      <p:sp>
        <p:nvSpPr>
          <p:cNvPr id="27" name="object 27"/>
          <p:cNvSpPr>
            <a:extLst>
              <a:ext uri="smNativeData">
                <pr:smNativeData xmlns:pr="smNativeData" xmlns="smNativeData" val="SMDATA_15_mn2BZRMAAAAlAAAACwAAAA0AAAAAAAAAAAAAAAAAAAAAAAAAAAAAAAAA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ahLF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B/f38A7uzhA8zMzADAwP8Af39/AAAAAAAAAAAAAAAAAAAAAAAAAAAAIQAAABgAAAAUAAAAmy0AANwWAAATLgAASxsAABAAAAAmAAAACAAAAP//////////"/>
              </a:ext>
            </a:extLst>
          </p:cNvSpPr>
          <p:nvPr/>
        </p:nvSpPr>
        <p:spPr>
          <a:xfrm>
            <a:off x="7413625" y="3716020"/>
            <a:ext cx="76200" cy="720725"/>
          </a:xfrm>
          <a:custGeom>
            <a:avLst/>
            <a:gdLst/>
            <a:ahLst/>
            <a:cxnLst/>
            <a:rect l="0" t="0" r="76200" b="720725"/>
            <a:pathLst>
              <a:path w="76200" h="720725">
                <a:moveTo>
                  <a:pt x="31750" y="644525"/>
                </a:moveTo>
                <a:lnTo>
                  <a:pt x="0" y="644525"/>
                </a:lnTo>
                <a:lnTo>
                  <a:pt x="38100" y="720725"/>
                </a:lnTo>
                <a:lnTo>
                  <a:pt x="69850" y="657225"/>
                </a:lnTo>
                <a:lnTo>
                  <a:pt x="31750" y="657225"/>
                </a:lnTo>
                <a:lnTo>
                  <a:pt x="31750" y="644525"/>
                </a:lnTo>
                <a:close/>
              </a:path>
              <a:path w="76200" h="720725">
                <a:moveTo>
                  <a:pt x="44450" y="0"/>
                </a:moveTo>
                <a:lnTo>
                  <a:pt x="31750" y="0"/>
                </a:lnTo>
                <a:lnTo>
                  <a:pt x="31750" y="657225"/>
                </a:lnTo>
                <a:lnTo>
                  <a:pt x="44450" y="657225"/>
                </a:lnTo>
                <a:lnTo>
                  <a:pt x="44450" y="0"/>
                </a:lnTo>
                <a:close/>
              </a:path>
              <a:path w="76200" h="720725">
                <a:moveTo>
                  <a:pt x="76200" y="644525"/>
                </a:moveTo>
                <a:lnTo>
                  <a:pt x="44450" y="644525"/>
                </a:lnTo>
                <a:lnTo>
                  <a:pt x="44450" y="657225"/>
                </a:lnTo>
                <a:lnTo>
                  <a:pt x="69850" y="657225"/>
                </a:lnTo>
                <a:lnTo>
                  <a:pt x="76200" y="6445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extLst>
              <a:ext uri="smNativeData">
                <pr:smNativeData xmlns:pr="smNativeData" xmlns="smNativeData" val="SMDATA_15_mn2BZRMAAAAlAAAACwAAAA0AAAAAAAAAAAAAAAAAAAAAAAAAAAAAAAAAAAAAAAAAAAEAAABQAAAAAAAAAAAA4D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P///wEAAAAAAAAAAAAAAAAAAAAAAAAAAAAAAAAAAAAAAAAAAAAAAAB/f38A7uzhA8zMzADAwP8Af39/AAAAAAAAAAAAAAAAAAAAAAAAAAAAIQAAABgAAAAUAAAA5RAAAPEFAAB6EQAAEwYAABAAAAAmAAAACAAAAP//////////"/>
              </a:ext>
            </a:extLst>
          </p:cNvSpPr>
          <p:nvPr/>
        </p:nvSpPr>
        <p:spPr>
          <a:xfrm>
            <a:off x="2746375" y="965835"/>
            <a:ext cx="94615" cy="21590"/>
          </a:xfrm>
          <a:custGeom>
            <a:avLst/>
            <a:gdLst/>
            <a:ahLst/>
            <a:cxnLst/>
            <a:rect l="0" t="0" r="94615" b="21590"/>
            <a:pathLst>
              <a:path w="94615" h="21590">
                <a:moveTo>
                  <a:pt x="94487" y="0"/>
                </a:moveTo>
                <a:lnTo>
                  <a:pt x="0" y="0"/>
                </a:lnTo>
                <a:lnTo>
                  <a:pt x="0" y="21336"/>
                </a:lnTo>
                <a:lnTo>
                  <a:pt x="94487" y="21336"/>
                </a:lnTo>
                <a:lnTo>
                  <a:pt x="9448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</p:spPr>
        <p:txBody>
          <a:bodyPr vert="horz" wrap="square" lIns="0" tIns="0" rIns="0" bIns="0" numCol="1" spcCol="215900" anchor="t"/>
          <a:lstStyle/>
          <a:p>
            <a:pPr/>
          </a:p>
        </p:txBody>
      </p:sp>
      <p:sp>
        <p:nvSpPr>
          <p:cNvPr id="3" name="object 3"/>
          <p:cNvSpPr>
            <a:spLocks noGrp="1" noChangeArrowheads="1"/>
            <a:extLst>
              <a:ext uri="smNativeData">
                <pr:smNativeData xmlns:pr="smNativeData" xmlns="smNativeData" val="SMDATA_15_mn2BZRMAAAAlAAAAZAAAAE0AAAAAAAAAAK8B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pQMAAC4CAACbNAAAFwkAABAgAAAmAAAACAAAADwwAAAAAAAA"/>
              </a:ext>
            </a:extLst>
          </p:cNvSpPr>
          <p:nvPr>
            <p:ph type="title"/>
          </p:nvPr>
        </p:nvSpPr>
        <p:spPr/>
        <p:txBody>
          <a:bodyPr vert="horz" wrap="square" lIns="0" tIns="273685" rIns="0" bIns="0" numCol="1" spcCol="215900" anchor="t">
            <a:prstTxWarp prst="textNoShape">
              <a:avLst/>
            </a:prstTxWarp>
          </a:bodyPr>
          <a:lstStyle/>
          <a:p>
            <a:pPr marL="38735" marR="5080">
              <a:lnSpc>
                <a:spcPct val="100000"/>
              </a:lnSpc>
              <a:spcBef>
                <a:spcPts val="100"/>
              </a:spcBef>
            </a:pPr>
            <a:r>
              <a:rPr sz="2400" i="1" u="heavy" cap="none" spc="-2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Мнемотаблица</a:t>
            </a:r>
            <a:r>
              <a:rPr sz="2400" i="1" cap="none" spc="26">
                <a:solidFill>
                  <a:srgbClr val="FF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400" b="0" cap="none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–</a:t>
            </a:r>
            <a:r>
              <a:rPr sz="2400" b="0" cap="none" spc="23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400" b="0" cap="none" spc="-2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это</a:t>
            </a:r>
            <a:r>
              <a:rPr sz="2400" b="0" cap="none" spc="23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400" b="0" cap="none" spc="-4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схема,</a:t>
            </a:r>
            <a:r>
              <a:rPr sz="2400" b="0" cap="none" spc="27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400" b="0" cap="none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в</a:t>
            </a:r>
            <a:r>
              <a:rPr sz="2400" b="0" cap="none" spc="25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400" b="0" cap="none" spc="-6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которую</a:t>
            </a:r>
            <a:r>
              <a:rPr sz="2400" b="0" cap="none" spc="29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400" b="0" cap="none" spc="-2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заложенная </a:t>
            </a:r>
            <a:r>
              <a:rPr sz="2400" b="0" cap="none" spc="-96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 </a:t>
            </a:r>
            <a:r>
              <a:rPr sz="2400" b="0" cap="none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определенная </a:t>
            </a:r>
            <a:r>
              <a:rPr sz="2400" b="0" cap="none" spc="-2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информация</a:t>
            </a:r>
            <a:r>
              <a:rPr sz="1300" b="0" cap="none" spc="-2">
                <a:solidFill>
                  <a:srgbClr val="000000"/>
                </a:solidFill>
                <a:latin typeface="Times New Roman" pitchFamily="1" charset="-52"/>
                <a:ea typeface="Calibri" pitchFamily="2" charset="-52"/>
                <a:cs typeface="Times New Roman" pitchFamily="1" charset="-52"/>
              </a:rPr>
              <a:t>.</a:t>
            </a:r>
            <a:endParaRPr sz="1300" cap="none">
              <a:latin typeface="Times New Roman" pitchFamily="1" charset="-52"/>
              <a:ea typeface="Calibri" pitchFamily="2" charset="-52"/>
              <a:cs typeface="Times New Roman" pitchFamily="1" charset="-52"/>
            </a:endParaRPr>
          </a:p>
        </p:txBody>
      </p:sp>
      <p:pic>
        <p:nvPicPr>
          <p:cNvPr id="4" name="object 4"/>
          <p:cNvPicPr>
            <a:extLst>
              <a:ext uri="smNativeData">
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DUEAABZCwAARjIAAAol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683895" y="1844675"/>
            <a:ext cx="7488555" cy="417639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ChangeArrowheads="1"/>
            <a:extLst>
              <a:ext uri="smNativeData">
                <pr:smNativeData xmlns:pr="smNativeData" xmlns="smNativeData" val="SMDATA_15_mn2BZR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3gMAALsBAABiNAAApAgAABAgAAAmAAAACAAAADwwAAAAAAAA"/>
              </a:ext>
            </a:extLst>
          </p:cNvSpPr>
          <p:nvPr>
            <p:ph type="ctrTitle"/>
          </p:nvPr>
        </p:nvSpPr>
        <p:spPr/>
        <p:txBody>
          <a:bodyPr vert="horz" wrap="square" lIns="0" tIns="12700" rIns="0" bIns="0" numCol="1" spcCol="215900" anchor="t">
            <a:prstTxWarp prst="textNoShape">
              <a:avLst/>
            </a:prstTxWarp>
          </a:bodyPr>
          <a:lstStyle/>
          <a:p>
            <a:pPr marL="12700" marR="5080" indent="219710">
              <a:lnSpc>
                <a:spcPct val="100000"/>
              </a:lnSpc>
              <a:spcBef>
                <a:spcPts val="100"/>
              </a:spcBef>
            </a:pPr>
            <a:r>
              <a:rPr sz="3600" cap="none" spc="-3">
                <a:solidFill>
                  <a:srgbClr val="006FC0"/>
                </a:solidFill>
              </a:rPr>
              <a:t>Этапы</a:t>
            </a:r>
            <a:r>
              <a:rPr sz="3600" cap="none" spc="7">
                <a:solidFill>
                  <a:srgbClr val="006FC0"/>
                </a:solidFill>
              </a:rPr>
              <a:t> </a:t>
            </a:r>
            <a:r>
              <a:rPr sz="3600" cap="none" spc="-3">
                <a:solidFill>
                  <a:srgbClr val="006FC0"/>
                </a:solidFill>
              </a:rPr>
              <a:t>построения</a:t>
            </a:r>
            <a:r>
              <a:rPr sz="3600" cap="none" spc="3">
                <a:solidFill>
                  <a:srgbClr val="006FC0"/>
                </a:solidFill>
              </a:rPr>
              <a:t> </a:t>
            </a:r>
            <a:r>
              <a:rPr sz="3600" cap="none" spc="-3">
                <a:solidFill>
                  <a:srgbClr val="006FC0"/>
                </a:solidFill>
              </a:rPr>
              <a:t>занятия</a:t>
            </a:r>
            <a:r>
              <a:rPr sz="3600" cap="none">
                <a:solidFill>
                  <a:srgbClr val="006FC0"/>
                </a:solidFill>
              </a:rPr>
              <a:t> с  </a:t>
            </a:r>
            <a:r>
              <a:rPr sz="3600" cap="none" spc="-3">
                <a:solidFill>
                  <a:srgbClr val="006FC0"/>
                </a:solidFill>
              </a:rPr>
              <a:t>использованием</a:t>
            </a:r>
            <a:r>
              <a:rPr sz="3600" cap="none" spc="-10">
                <a:solidFill>
                  <a:srgbClr val="006FC0"/>
                </a:solidFill>
              </a:rPr>
              <a:t> </a:t>
            </a:r>
            <a:r>
              <a:rPr sz="3600" cap="none" spc="-7">
                <a:solidFill>
                  <a:srgbClr val="006FC0"/>
                </a:solidFill>
              </a:rPr>
              <a:t>мнемотаблиц</a:t>
            </a:r>
            <a:endParaRPr sz="3600" cap="none"/>
          </a:p>
        </p:txBody>
      </p:sp>
      <p:sp>
        <p:nvSpPr>
          <p:cNvPr id="3" name="object 3"/>
          <p:cNvSpPr>
            <a:extLst>
              <a:ext uri="smNativeData">
                <pr:smNativeData xmlns:pr="smNativeData" xmlns="smNativeData" val="SMDATA_15_mn2BZRMAAAAlAAAAZAAAAE0AAAAAAAAAABI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8AY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sgQAALsJAABtLgAA4g8AABAgAAAmAAAACAAAAP//////////"/>
              </a:ext>
            </a:extLst>
          </p:cNvSpPr>
          <p:nvPr/>
        </p:nvSpPr>
        <p:spPr>
          <a:xfrm>
            <a:off x="763270" y="1581785"/>
            <a:ext cx="6783705" cy="1000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1430" rIns="0" bIns="0" numCol="1" spcCol="215900" anchor="t"/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3200" b="1" cap="none">
                <a:solidFill>
                  <a:srgbClr val="00780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1</a:t>
            </a:r>
            <a:r>
              <a:rPr sz="3200" b="1" cap="none" spc="-6">
                <a:solidFill>
                  <a:srgbClr val="007800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 этап</a:t>
            </a:r>
            <a:r>
              <a:rPr sz="3200" cap="none" spc="-6">
                <a:solidFill>
                  <a:srgbClr val="0078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:</a:t>
            </a:r>
            <a:r>
              <a:rPr sz="3200" cap="none" spc="11">
                <a:solidFill>
                  <a:srgbClr val="0078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3200" cap="none" spc="-6">
                <a:solidFill>
                  <a:srgbClr val="0078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Рассматривание</a:t>
            </a:r>
            <a:r>
              <a:rPr sz="3200" cap="none" spc="11">
                <a:solidFill>
                  <a:srgbClr val="0078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3200" cap="none" spc="-6">
                <a:solidFill>
                  <a:srgbClr val="0078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таблицы</a:t>
            </a:r>
            <a:r>
              <a:rPr sz="3200" cap="none" spc="8">
                <a:solidFill>
                  <a:srgbClr val="0078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3200" cap="none" spc="-3">
                <a:solidFill>
                  <a:srgbClr val="0078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и </a:t>
            </a:r>
            <a:r>
              <a:rPr sz="3200" cap="none">
                <a:solidFill>
                  <a:srgbClr val="0078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3200" cap="none" spc="-8">
                <a:solidFill>
                  <a:srgbClr val="0078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разбор</a:t>
            </a:r>
            <a:r>
              <a:rPr sz="3200" cap="none" spc="6">
                <a:solidFill>
                  <a:srgbClr val="0078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3200" cap="none" spc="-6">
                <a:solidFill>
                  <a:srgbClr val="0078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того,</a:t>
            </a:r>
            <a:r>
              <a:rPr sz="3200" cap="none" spc="6">
                <a:solidFill>
                  <a:srgbClr val="0078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3200" cap="none" spc="-6">
                <a:solidFill>
                  <a:srgbClr val="0078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что</a:t>
            </a:r>
            <a:r>
              <a:rPr sz="3200" cap="none" spc="8">
                <a:solidFill>
                  <a:srgbClr val="0078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3200" cap="none" spc="-3">
                <a:solidFill>
                  <a:srgbClr val="0078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на</a:t>
            </a:r>
            <a:r>
              <a:rPr sz="3200" cap="none" spc="6">
                <a:solidFill>
                  <a:srgbClr val="0078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3200" cap="none" spc="-3">
                <a:solidFill>
                  <a:srgbClr val="0078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ней</a:t>
            </a:r>
            <a:r>
              <a:rPr sz="3200" cap="none" spc="6">
                <a:solidFill>
                  <a:srgbClr val="0078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3200" cap="none" spc="-8">
                <a:solidFill>
                  <a:srgbClr val="007800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изображено</a:t>
            </a:r>
            <a:endParaRPr sz="3200" cap="none">
              <a:latin typeface="Microsoft Sans Serif" pitchFamily="2" charset="-52"/>
              <a:ea typeface="Calibri" pitchFamily="2" charset="-52"/>
              <a:cs typeface="Microsoft Sans Serif" pitchFamily="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ChangeArrowheads="1"/>
            <a:extLst>
              <a:ext uri="smNativeData">
                <pr:smNativeData xmlns:pr="smNativeData" xmlns="smNativeData" val="SMDATA_15_mn2BZR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8AY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pQMAAC4CAACbNAAAFwkAABAgAAAmAAAACAAAADwwAAAAAAAA"/>
              </a:ext>
            </a:extLst>
          </p:cNvSpPr>
          <p:nvPr>
            <p:ph type="title"/>
          </p:nvPr>
        </p:nvSpPr>
        <p:spPr/>
        <p:txBody>
          <a:bodyPr vert="horz" wrap="square" lIns="0" tIns="12700" rIns="0" bIns="0" numCol="1" spcCol="215900" anchor="t">
            <a:prstTxWarp prst="textNoShape">
              <a:avLst/>
            </a:prstTxWarp>
          </a:bodyPr>
          <a:lstStyle/>
          <a:p>
            <a:pPr marL="12700" marR="5080" indent="219075">
              <a:lnSpc>
                <a:spcPct val="100000"/>
              </a:lnSpc>
              <a:spcBef>
                <a:spcPts val="100"/>
              </a:spcBef>
            </a:pPr>
            <a:r>
              <a:rPr cap="none" spc="-3"/>
              <a:t>Этапы</a:t>
            </a:r>
            <a:r>
              <a:rPr cap="none" spc="10"/>
              <a:t> </a:t>
            </a:r>
            <a:r>
              <a:rPr cap="none" spc="-3"/>
              <a:t>построения</a:t>
            </a:r>
            <a:r>
              <a:rPr cap="none" spc="3"/>
              <a:t> </a:t>
            </a:r>
            <a:r>
              <a:rPr cap="none" spc="-3"/>
              <a:t>занятия</a:t>
            </a:r>
            <a:r>
              <a:t> с  </a:t>
            </a:r>
            <a:r>
              <a:rPr cap="none" spc="-3"/>
              <a:t>использованием</a:t>
            </a:r>
            <a:r>
              <a:rPr cap="none" spc="-10"/>
              <a:t> </a:t>
            </a:r>
            <a:r>
              <a:rPr cap="none" spc="-7"/>
              <a:t>мнемотаблиц</a:t>
            </a:r>
            <a:endParaRPr cap="none" spc="-7"/>
          </a:p>
        </p:txBody>
      </p:sp>
      <p:sp>
        <p:nvSpPr>
          <p:cNvPr id="3" name="object 3"/>
          <p:cNvSpPr>
            <a:extLst>
              <a:ext uri="smNativeData">
                <pr:smNativeData xmlns:pr="smNativeData" xmlns="smNativeData" val="SMDATA_15_mn2BZRMAAAAlAAAAZAAAAE0AAAAAAAAAABY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BQ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zwMAACcKAAB8MAAAMhIAABAgAAAmAAAACAAAAP//////////"/>
              </a:ext>
            </a:extLst>
          </p:cNvSpPr>
          <p:nvPr/>
        </p:nvSpPr>
        <p:spPr>
          <a:xfrm>
            <a:off x="619125" y="1650365"/>
            <a:ext cx="7262495" cy="13074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3970" rIns="0" bIns="0" numCol="1" spcCol="215900" anchor="t"/>
          <a:lstStyle/>
          <a:p>
            <a:pPr marL="12700" marR="5080" algn="just">
              <a:lnSpc>
                <a:spcPct val="100000"/>
              </a:lnSpc>
              <a:spcBef>
                <a:spcPts val="110"/>
              </a:spcBef>
            </a:pPr>
            <a:r>
              <a:rPr sz="2800" cap="none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2 </a:t>
            </a:r>
            <a:r>
              <a:rPr sz="2800" cap="none" spc="-5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этап:</a:t>
            </a:r>
            <a:r>
              <a:rPr sz="2800" cap="none" spc="-2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Осуществляется </a:t>
            </a:r>
            <a:r>
              <a:rPr sz="2800" cap="none" spc="-5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перекодирование </a:t>
            </a:r>
            <a:r>
              <a:rPr sz="2800" cap="none" spc="-2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информации,</a:t>
            </a:r>
            <a:r>
              <a:rPr sz="2800" cap="none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 spc="-15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т.е.</a:t>
            </a:r>
            <a:r>
              <a:rPr sz="2800" cap="none" spc="-12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 spc="-5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преобразование</a:t>
            </a:r>
            <a:r>
              <a:rPr sz="2800" cap="none" spc="-2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 spc="-10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из </a:t>
            </a:r>
            <a:r>
              <a:rPr sz="2800" cap="none" spc="-123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 spc="-2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абстрактных</a:t>
            </a:r>
            <a:r>
              <a:rPr sz="2800" cap="none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 spc="-2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символов</a:t>
            </a:r>
            <a:r>
              <a:rPr sz="2800" cap="none" spc="15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 spc="2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слов </a:t>
            </a:r>
            <a:r>
              <a:rPr sz="2800" cap="none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в</a:t>
            </a:r>
            <a:r>
              <a:rPr sz="2800" cap="none" spc="2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 spc="-2">
                <a:solidFill>
                  <a:srgbClr val="6F2F9F"/>
                </a:solidFill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образы.</a:t>
            </a:r>
            <a:endParaRPr sz="2800" cap="none">
              <a:latin typeface="Microsoft Sans Serif" pitchFamily="2" charset="-52"/>
              <a:ea typeface="Calibri" pitchFamily="2" charset="-52"/>
              <a:cs typeface="Microsoft Sans Serif" pitchFamily="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ChangeArrowheads="1"/>
            <a:extLst>
              <a:ext uri="smNativeData">
                <pr:smNativeData xmlns:pr="smNativeData" xmlns="smNativeData" val="SMDATA_15_mn2BZRMAAAAlAAAAZAAAAE0AAAAAAAAAABI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3gMAALsBAABiNAAApAgAABAgAAAmAAAACAAAADwwAAAAAAAA"/>
              </a:ext>
            </a:extLst>
          </p:cNvSpPr>
          <p:nvPr>
            <p:ph type="ctrTitle"/>
          </p:nvPr>
        </p:nvSpPr>
        <p:spPr/>
        <p:txBody>
          <a:bodyPr vert="horz" wrap="square" lIns="0" tIns="11430" rIns="0" bIns="0" numCol="1" spcCol="215900" anchor="t">
            <a:prstTxWarp prst="textNoShape">
              <a:avLst/>
            </a:prstTxWarp>
          </a:bodyPr>
          <a:lstStyle/>
          <a:p>
            <a:pPr marL="297815" marR="5080" indent="191770">
              <a:lnSpc>
                <a:spcPct val="100000"/>
              </a:lnSpc>
              <a:spcBef>
                <a:spcPts val="90"/>
              </a:spcBef>
            </a:pPr>
            <a:r>
              <a:rPr cap="none" spc="-3"/>
              <a:t>Этапы</a:t>
            </a:r>
            <a:r>
              <a:rPr cap="none" spc="6"/>
              <a:t> </a:t>
            </a:r>
            <a:r>
              <a:rPr cap="none" spc="-3"/>
              <a:t>построения</a:t>
            </a:r>
            <a:r>
              <a:rPr cap="none" spc="9"/>
              <a:t> </a:t>
            </a:r>
            <a:r>
              <a:rPr cap="none" spc="-3"/>
              <a:t>занятия</a:t>
            </a:r>
            <a:r>
              <a:rPr cap="none" spc="9"/>
              <a:t> </a:t>
            </a:r>
            <a:r>
              <a:t>с  </a:t>
            </a:r>
            <a:r>
              <a:rPr cap="none" spc="-6"/>
              <a:t>использованием</a:t>
            </a:r>
            <a:r>
              <a:t> </a:t>
            </a:r>
            <a:r>
              <a:rPr cap="none" spc="-6"/>
              <a:t>мнемотаблиц</a:t>
            </a:r>
            <a:endParaRPr cap="none" spc="-6"/>
          </a:p>
        </p:txBody>
      </p:sp>
      <p:sp>
        <p:nvSpPr>
          <p:cNvPr id="3" name="object 3"/>
          <p:cNvSpPr>
            <a:extLst>
              <a:ext uri="smNativeData">
                <pr:smNativeData xmlns:pr="smNativeData" xmlns="smNativeData" val="SMDATA_15_mn2BZRMAAAAlAAAAZAAAAE0AAAAAAAAAABQ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egIAANgIAADwLwAAwQ8AABAgAAAmAAAACAAAAP//////////"/>
              </a:ext>
            </a:extLst>
          </p:cNvSpPr>
          <p:nvPr/>
        </p:nvSpPr>
        <p:spPr>
          <a:xfrm>
            <a:off x="402590" y="1437640"/>
            <a:ext cx="7390130" cy="11233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2700" rIns="0" bIns="0" numCol="1" spcCol="215900" anchor="t"/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cap="none">
                <a:solidFill>
                  <a:srgbClr val="6F2F9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3 </a:t>
            </a:r>
            <a:r>
              <a:rPr sz="2400" b="1" cap="none" spc="-2">
                <a:solidFill>
                  <a:srgbClr val="6F2F9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этап: После перекодирования </a:t>
            </a:r>
            <a:r>
              <a:rPr sz="2400" b="1" cap="none" spc="-5">
                <a:solidFill>
                  <a:srgbClr val="6F2F9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осуществляется </a:t>
            </a:r>
            <a:r>
              <a:rPr sz="2400" b="1" cap="none" spc="-115">
                <a:solidFill>
                  <a:srgbClr val="6F2F9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 </a:t>
            </a:r>
            <a:r>
              <a:rPr sz="2400" b="1" cap="none">
                <a:solidFill>
                  <a:srgbClr val="6F2F9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пересказ сказки, рассказа или </a:t>
            </a:r>
            <a:r>
              <a:rPr sz="2400" b="1" cap="none" spc="-5">
                <a:solidFill>
                  <a:srgbClr val="6F2F9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разучивание </a:t>
            </a:r>
            <a:r>
              <a:rPr sz="2400" b="1" cap="none" spc="-2">
                <a:solidFill>
                  <a:srgbClr val="6F2F9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 </a:t>
            </a:r>
            <a:r>
              <a:rPr sz="2400" b="1" cap="none" spc="-5">
                <a:solidFill>
                  <a:srgbClr val="6F2F9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стихотворения</a:t>
            </a:r>
            <a:r>
              <a:rPr sz="2400" b="1" cap="none" spc="12">
                <a:solidFill>
                  <a:srgbClr val="6F2F9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 </a:t>
            </a:r>
            <a:r>
              <a:rPr sz="2400" b="1" cap="none">
                <a:solidFill>
                  <a:srgbClr val="6F2F9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по заданной</a:t>
            </a:r>
            <a:r>
              <a:rPr sz="2400" b="1" cap="none" spc="-2">
                <a:solidFill>
                  <a:srgbClr val="6F2F9F"/>
                </a:solidFill>
                <a:latin typeface="Arial" pitchFamily="2" charset="-52"/>
                <a:ea typeface="Calibri" pitchFamily="2" charset="-52"/>
                <a:cs typeface="Arial" pitchFamily="2" charset="-52"/>
              </a:rPr>
              <a:t> теме</a:t>
            </a:r>
            <a:endParaRPr sz="2400" cap="none">
              <a:latin typeface="Arial" pitchFamily="2" charset="-52"/>
              <a:ea typeface="Calibri" pitchFamily="2" charset="-52"/>
              <a:cs typeface="Arial" pitchFamily="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extLst>
              <a:ext uri="smNativeData">
                <pr:smNativeData xmlns:pr="smNativeData" xmlns="smNativeData" val="SMDATA_15_mn2BZRMAAAAlAAAAZAAAAE0AAAAAAAAAABY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7uzhA8zMzADAwP8Af39/AAAAAAAAAAAAAAAAAAAAAAAAAAAAIQAAABgAAAAUAAAAXgMAAC4CAACbMwAAwBQAABAgAAAmAAAACAAAAP//////////"/>
              </a:ext>
            </a:extLst>
          </p:cNvSpPr>
          <p:nvPr/>
        </p:nvSpPr>
        <p:spPr>
          <a:xfrm>
            <a:off x="547370" y="354330"/>
            <a:ext cx="7841615" cy="30187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13970" rIns="0" bIns="0" numCol="1" spcCol="215900" anchor="t"/>
          <a:lstStyle/>
          <a:p>
            <a:pPr marL="356870" marR="5080" indent="-344805" defTabSz="914400">
              <a:lnSpc>
                <a:spcPct val="100000"/>
              </a:lnSpc>
              <a:spcBef>
                <a:spcPts val="110"/>
              </a:spcBef>
              <a:buClr>
                <a:srgbClr val="330066"/>
              </a:buClr>
              <a:buSzPts val="1960"/>
              <a:buFont typeface="Wingdings" pitchFamily="0" charset="2"/>
              <a:buChar char=""/>
              <a:tabLst>
                <a:tab pos="357505" algn="l"/>
              </a:tabLst>
            </a:pPr>
            <a:r>
              <a:rPr sz="2800" cap="none" spc="-10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Дидактический</a:t>
            </a:r>
            <a:r>
              <a:rPr sz="2800" cap="none" spc="2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 spc="-2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материал</a:t>
            </a:r>
            <a:r>
              <a:rPr sz="2800" cap="none" spc="5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в</a:t>
            </a:r>
            <a:r>
              <a:rPr sz="2800" cap="none" spc="2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 spc="-2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форме  мнемотаблиц</a:t>
            </a:r>
            <a:r>
              <a:rPr sz="2800" cap="none" spc="2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и</a:t>
            </a:r>
            <a:r>
              <a:rPr sz="2800" cap="none" spc="2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 spc="-2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схем-моделей</a:t>
            </a:r>
            <a:r>
              <a:rPr sz="2800" cap="none" spc="12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облегчает  </a:t>
            </a:r>
            <a:r>
              <a:rPr sz="2800" cap="none" spc="-2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детям</a:t>
            </a:r>
            <a:r>
              <a:rPr sz="2800" cap="none" spc="2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овладение</a:t>
            </a:r>
            <a:r>
              <a:rPr sz="2800" cap="none" spc="2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 spc="-2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связной </a:t>
            </a:r>
            <a:r>
              <a:rPr sz="2800" cap="none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речью,</a:t>
            </a:r>
            <a:r>
              <a:rPr sz="2800" cap="none" spc="5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делает  </a:t>
            </a:r>
            <a:r>
              <a:rPr sz="2800" cap="none" spc="-5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рассказы</a:t>
            </a:r>
            <a:r>
              <a:rPr sz="2800" cap="none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 spc="-10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(сказок,</a:t>
            </a:r>
            <a:r>
              <a:rPr sz="2800" cap="none" spc="2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стихов)</a:t>
            </a:r>
            <a:r>
              <a:rPr sz="2800" cap="none" spc="5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 spc="-7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четкими,</a:t>
            </a:r>
            <a:r>
              <a:rPr sz="2800" cap="none" spc="2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 spc="-5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связными </a:t>
            </a:r>
            <a:r>
              <a:rPr sz="2800" cap="none" spc="-123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и</a:t>
            </a:r>
            <a:r>
              <a:rPr sz="2800" cap="none" spc="2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 </a:t>
            </a:r>
            <a:r>
              <a:rPr sz="2800" cap="none">
                <a:latin typeface="Microsoft Sans Serif" pitchFamily="2" charset="-52"/>
                <a:ea typeface="Calibri" pitchFamily="2" charset="-52"/>
                <a:cs typeface="Microsoft Sans Serif" pitchFamily="2" charset="-52"/>
              </a:rPr>
              <a:t>последовательными.</a:t>
            </a:r>
            <a:endParaRPr sz="2800" cap="none">
              <a:latin typeface="Microsoft Sans Serif" pitchFamily="2" charset="-52"/>
              <a:ea typeface="Calibri" pitchFamily="2" charset="-52"/>
              <a:cs typeface="Microsoft Sans Serif" pitchFamily="2" charset="-52"/>
            </a:endParaRPr>
          </a:p>
          <a:p>
            <a:pPr marL="379730" algn="ctr">
              <a:lnSpc>
                <a:spcPct val="100000"/>
              </a:lnSpc>
              <a:spcBef>
                <a:spcPts val="1735"/>
              </a:spcBef>
            </a:pPr>
            <a:r>
              <a:rPr sz="2000" b="1" cap="none" spc="-2">
                <a:latin typeface="Arial" pitchFamily="2" charset="-52"/>
                <a:ea typeface="Calibri" pitchFamily="2" charset="-52"/>
                <a:cs typeface="Arial" pitchFamily="2" charset="-52"/>
              </a:rPr>
              <a:t>модель</a:t>
            </a:r>
            <a:r>
              <a:rPr sz="2000" b="1" cap="none" spc="2">
                <a:latin typeface="Arial" pitchFamily="2" charset="-52"/>
                <a:ea typeface="Calibri" pitchFamily="2" charset="-52"/>
                <a:cs typeface="Arial" pitchFamily="2" charset="-52"/>
              </a:rPr>
              <a:t> </a:t>
            </a:r>
            <a:r>
              <a:rPr sz="2000" b="1" cap="none" spc="-2">
                <a:latin typeface="Arial" pitchFamily="2" charset="-52"/>
                <a:ea typeface="Calibri" pitchFamily="2" charset="-52"/>
                <a:cs typeface="Arial" pitchFamily="2" charset="-52"/>
              </a:rPr>
              <a:t>русской</a:t>
            </a:r>
            <a:r>
              <a:rPr sz="2000" b="1" cap="none" spc="8">
                <a:latin typeface="Arial" pitchFamily="2" charset="-52"/>
                <a:ea typeface="Calibri" pitchFamily="2" charset="-52"/>
                <a:cs typeface="Arial" pitchFamily="2" charset="-52"/>
              </a:rPr>
              <a:t> </a:t>
            </a:r>
            <a:r>
              <a:rPr sz="2000" b="1" cap="none">
                <a:latin typeface="Arial" pitchFamily="2" charset="-52"/>
                <a:ea typeface="Calibri" pitchFamily="2" charset="-52"/>
                <a:cs typeface="Arial" pitchFamily="2" charset="-52"/>
              </a:rPr>
              <a:t>народной</a:t>
            </a:r>
            <a:r>
              <a:rPr sz="2000" b="1" cap="none" spc="2">
                <a:latin typeface="Arial" pitchFamily="2" charset="-52"/>
                <a:ea typeface="Calibri" pitchFamily="2" charset="-52"/>
                <a:cs typeface="Arial" pitchFamily="2" charset="-52"/>
              </a:rPr>
              <a:t> </a:t>
            </a:r>
            <a:r>
              <a:rPr sz="2000" b="1" cap="none" spc="-2">
                <a:latin typeface="Arial" pitchFamily="2" charset="-52"/>
                <a:ea typeface="Calibri" pitchFamily="2" charset="-52"/>
                <a:cs typeface="Arial" pitchFamily="2" charset="-52"/>
              </a:rPr>
              <a:t>сказки</a:t>
            </a:r>
            <a:r>
              <a:rPr sz="2000" b="1" cap="none" spc="2">
                <a:latin typeface="Arial" pitchFamily="2" charset="-52"/>
                <a:ea typeface="Calibri" pitchFamily="2" charset="-52"/>
                <a:cs typeface="Arial" pitchFamily="2" charset="-52"/>
              </a:rPr>
              <a:t> </a:t>
            </a:r>
            <a:r>
              <a:rPr sz="2000" b="1" cap="none" spc="-2">
                <a:latin typeface="Arial" pitchFamily="2" charset="-52"/>
                <a:ea typeface="Calibri" pitchFamily="2" charset="-52"/>
                <a:cs typeface="Arial" pitchFamily="2" charset="-52"/>
              </a:rPr>
              <a:t>«Репка»</a:t>
            </a:r>
            <a:r>
              <a:rPr sz="2000" b="1" cap="none" spc="6">
                <a:latin typeface="Arial" pitchFamily="2" charset="-52"/>
                <a:ea typeface="Calibri" pitchFamily="2" charset="-52"/>
                <a:cs typeface="Arial" pitchFamily="2" charset="-52"/>
              </a:rPr>
              <a:t> </a:t>
            </a:r>
            <a:r>
              <a:rPr sz="2000" b="1" cap="none">
                <a:latin typeface="Arial" pitchFamily="2" charset="-52"/>
                <a:ea typeface="Calibri" pitchFamily="2" charset="-52"/>
                <a:cs typeface="Arial" pitchFamily="2" charset="-52"/>
              </a:rPr>
              <a:t>для </a:t>
            </a:r>
            <a:r>
              <a:rPr sz="2000" b="1" cap="none" spc="-2">
                <a:latin typeface="Arial" pitchFamily="2" charset="-52"/>
                <a:ea typeface="Calibri" pitchFamily="2" charset="-52"/>
                <a:cs typeface="Arial" pitchFamily="2" charset="-52"/>
              </a:rPr>
              <a:t>мл.</a:t>
            </a:r>
            <a:r>
              <a:rPr sz="2000" b="1" cap="none">
                <a:latin typeface="Arial" pitchFamily="2" charset="-52"/>
                <a:ea typeface="Calibri" pitchFamily="2" charset="-52"/>
                <a:cs typeface="Arial" pitchFamily="2" charset="-52"/>
              </a:rPr>
              <a:t> </a:t>
            </a:r>
            <a:r>
              <a:rPr sz="2000" b="1" cap="none" spc="-2">
                <a:latin typeface="Arial" pitchFamily="2" charset="-52"/>
                <a:ea typeface="Calibri" pitchFamily="2" charset="-52"/>
                <a:cs typeface="Arial" pitchFamily="2" charset="-52"/>
              </a:rPr>
              <a:t>дошк.</a:t>
            </a:r>
            <a:endParaRPr sz="2000" cap="none">
              <a:latin typeface="Arial" pitchFamily="2" charset="-52"/>
              <a:ea typeface="Calibri" pitchFamily="2" charset="-52"/>
              <a:cs typeface="Arial" pitchFamily="2" charset="-52"/>
            </a:endParaRPr>
          </a:p>
          <a:p>
            <a:pPr marL="622935" algn="ctr">
              <a:lnSpc>
                <a:spcPct val="100000"/>
              </a:lnSpc>
              <a:spcBef>
                <a:spcPts val="215"/>
              </a:spcBef>
            </a:pPr>
            <a:r>
              <a:rPr sz="2000" b="1" cap="none" spc="-2">
                <a:latin typeface="Arial" pitchFamily="2" charset="-52"/>
                <a:ea typeface="Calibri" pitchFamily="2" charset="-52"/>
                <a:cs typeface="Arial" pitchFamily="2" charset="-52"/>
              </a:rPr>
              <a:t>возраста</a:t>
            </a:r>
            <a:endParaRPr sz="2000" cap="none">
              <a:latin typeface="Arial" pitchFamily="2" charset="-52"/>
              <a:ea typeface="Calibri" pitchFamily="2" charset="-52"/>
              <a:cs typeface="Arial" pitchFamily="2" charset="-52"/>
            </a:endParaRPr>
          </a:p>
        </p:txBody>
      </p:sp>
      <p:grpSp>
        <p:nvGrpSpPr>
          <p:cNvPr id="3" name="object 3"/>
          <p:cNvGrpSpPr>
            <a:extLst>
              <a:ext uri="smNativeData">
                <pr:smNativeData xmlns:pr="smNativeData" xmlns="smNativeData" val="SMDATA_6_mn2BZRMAAAAlAAAAAQAAAA8BAAAAkAAAAEgAAACQAAAASAAAAAAAAAAAAAAAAAAAABcAAAAUAAAAAAAAAAAAAAD/fwAA/38AAAAAAAAJAAAABAAAAOUAAAAfAAAAVAAAAAAAAAAAAAAAAAAAAAAAAAAAAAAAAAAAAAAAAAAAAAAAAAAAAAAAAAAAAAAAAAAAAAAAAAAAAAAAAAAAAAAAAAAAAAAAAAAAAAAAAAAAAAAAAAAAACEAAAAYAAAAFAAAALMDAABAFwAAPisAAJ8mAAAQAAAAJgAAAAgAAAD/////AAAAAA=="/>
              </a:ext>
            </a:extLst>
          </p:cNvGrpSpPr>
          <p:nvPr/>
        </p:nvGrpSpPr>
        <p:grpSpPr>
          <a:xfrm>
            <a:off x="601345" y="3779520"/>
            <a:ext cx="6428105" cy="2498725"/>
            <a:chOff x="601345" y="3779520"/>
            <a:chExt cx="6428105" cy="2498725"/>
          </a:xfrm>
        </p:grpSpPr>
        <p:pic>
          <p:nvPicPr>
            <p:cNvPr id="5" name="object 4"/>
            <p:cNvPicPr>
              <a:extLst>
                <a:ext uri="smNativeData">
                  <pr:smNativeData xmlns:pr="smNativeData" xmlns="smNativeData" val="SMDATA_17_mn2BZ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+BvQX///8BAAAAAAAAAAAAAAAAAAAAAAAAAAAAAAAAAAAAAAAAAAAAAAACf39/AO7s4QPMzMwAwMD/AH9/fwAAAAAAAAAAAAAAAAD///8AAAAAACEAAAAYAAAAFAAAAMIDAABPFwAALisAAJAmAAAAAAAAJgAAAAgAAAD//////////w=="/>
                </a:ext>
              </a:extLst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0870" y="3789045"/>
              <a:ext cx="6408420" cy="2479675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4" name="object 5"/>
            <p:cNvSpPr>
              <a:extLst>
                <a:ext uri="smNativeData">
                  <pr:smNativeData xmlns:pr="smNativeData" xmlns="smNativeData" val="SMDATA_15_mn2BZRMAAAAlAAAACw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0NDQ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JigElo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0NDQB/f38A7uzhA8zMzADAwP8Af39/AAAAAAAAAAAAAAAAAAAAAAAAAAAAIQAAABgAAAAUAAAAuwMAAEgXAAA3KwAAmCYAAAAAAAAmAAAACAAAAP//////////"/>
                </a:ext>
              </a:extLst>
            </p:cNvSpPr>
            <p:nvPr/>
          </p:nvSpPr>
          <p:spPr>
            <a:xfrm>
              <a:off x="606425" y="3784600"/>
              <a:ext cx="6418580" cy="2489200"/>
            </a:xfrm>
            <a:custGeom>
              <a:avLst/>
              <a:gdLst/>
              <a:ahLst/>
              <a:cxnLst/>
              <a:rect l="0" t="0" r="6418580" b="2489200"/>
              <a:pathLst>
                <a:path w="6418580" h="2489200">
                  <a:moveTo>
                    <a:pt x="0" y="2489200"/>
                  </a:moveTo>
                  <a:lnTo>
                    <a:pt x="6418199" y="2489200"/>
                  </a:lnTo>
                  <a:lnTo>
                    <a:pt x="6418199" y="0"/>
                  </a:lnTo>
                  <a:lnTo>
                    <a:pt x="0" y="0"/>
                  </a:lnTo>
                  <a:lnTo>
                    <a:pt x="0" y="2489200"/>
                  </a:lnTo>
                  <a:close/>
                </a:path>
              </a:pathLst>
            </a:custGeom>
            <a:noFill/>
            <a:ln w="9525" cap="flat" cmpd="sng" algn="ctr">
              <a:solidFill>
                <a:srgbClr val="0D0D0D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0" tIns="0" rIns="0" bIns="0" numCol="1" spcCol="215900" anchor="t"/>
            <a:lstStyle/>
            <a:p>
              <a:p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метода мнемотехники в развитии мышления и связной речи детей дошкольного возраста</dc:title>
  <dc:subject/>
  <dc:creator>Kseniya</dc:creator>
  <cp:keywords/>
  <dc:description/>
  <cp:lastModifiedBy>Д С №43</cp:lastModifiedBy>
  <cp:revision>0</cp:revision>
  <dcterms:created xsi:type="dcterms:W3CDTF">2023-12-19T11:24:18Z</dcterms:created>
  <dcterms:modified xsi:type="dcterms:W3CDTF">2023-12-19T11:25:14Z</dcterms:modified>
</cp:coreProperties>
</file>